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068" autoAdjust="0"/>
  </p:normalViewPr>
  <p:slideViewPr>
    <p:cSldViewPr snapToGrid="0">
      <p:cViewPr varScale="1">
        <p:scale>
          <a:sx n="69" d="100"/>
          <a:sy n="69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F56E-76FF-4C1E-9B7F-1B14F13998E2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D77-17E1-48C1-9F9A-FB8C558D45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516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D77-17E1-48C1-9F9A-FB8C558D4521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60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3EF3-D471-BA33-D49C-C371E62D5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27416C-DDB4-29F2-C211-D4E0212C9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E65869-1069-869D-27F2-EE61A3A2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D73772-3E3C-5292-58A6-C9A230AE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99578A-DD80-442B-777C-CC1FAC6A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215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F5A4A-28D2-CC0B-783F-390E7F62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88C169-C081-1B53-F312-78AD5B16C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182119-A057-AC1A-77CE-973EFE73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B7EC74-6BAE-72E4-20BA-02DD2DC7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8CA418-D2CC-67C8-1D99-28A3F578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2BAD4B-5029-2C65-9F45-08DA26EA0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185FDC-19B0-A67F-D34D-9195D5DCC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2FCAB0-3D12-92EE-FEB3-3E90ED29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B291D-C931-14E6-F208-1FA6ACFB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6649AD-CAA7-D3D0-94B5-998E4C87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249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437B40-6AD1-F8B8-A878-E78803E8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10369F-7DAE-C150-2A7E-C4F744DE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147E1E-3555-066D-F3EF-212BC362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CE1652-7846-0E57-3981-9AE8E6D8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EE13C8-E738-BB62-A10D-AB419A50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78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1FC90-E1E6-56D5-7B8C-5916571D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E0F238-039B-9290-C5A0-3F692C655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CB7578-29A6-B79D-B26B-515B08B4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D218F-29FA-7499-9AA6-39889A6A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09E9F-5A27-EE32-C245-5F691B79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029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6A48A-280B-E57C-F16D-9B213EE0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9293D7-0237-3713-75A7-D7353CD6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AD1088-7414-792A-03D3-B94AEE1FF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CDAF46-EC86-3C7A-B88D-38757543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91C245-EF31-FE53-0B26-F362153D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B304D4-AAB4-2706-49C7-7EB0572D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9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FA1AED-1167-2A2C-EC53-298D6AE1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2D05B2-446B-5582-2E9D-F69E53CC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74DB2D-22EC-5E36-C371-DB6AB8773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3BB3AB-BF26-38EB-37C7-996FC276F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3C75B6-2CE2-A323-C3AE-F2BBD8169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627B427-3EC3-A926-2CAD-754C6513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AD3FA1D-2C15-E715-616E-3A52A285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A60493-C662-027E-778C-92B3306A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5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8D113-39F7-6DB5-4887-FDB5544D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35377B-31FF-B67B-C847-70A94113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55C51C-E3F8-435C-2F13-47E8D31C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28CA25-4FF8-2B83-7B13-80F99B94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964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CC59D65-F5BA-A37A-4129-70CDB6BA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37D17D-E9F5-7009-C2A2-6F6CFBCE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129283-3E0D-CA4E-39BA-BB429E28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248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15BB7-5EC7-12FC-FD71-C3D6CFBD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6DB526-BA2A-14FA-0634-502C0D94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715251-8635-2D51-CF7A-0AC3397FF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CA8B86-6BC9-D6BD-FCE6-1E4438FB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548CE0-23F6-900A-B4CE-7B99CAAA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2CBBD0-BAA4-D27E-ED4C-B444AC47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3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20EB8B-DCFE-5DA4-C5AC-A61ABF04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6E9A17-8ADD-A6BB-1A30-81F6D36A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CE7810-3994-DD76-4B45-0BF64B8A0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D34D32-0ADC-D92B-EA16-DA2BA9B3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0E1955-8C55-28A5-C4CD-E308DA1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05C5FE-8A4D-4CCE-FEC0-1B0CF3D6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717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9E979-ED10-C43B-8718-D235EF4F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180476-2AA8-15BA-E981-76AA7CA9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34AABA-0751-C2B5-A156-54708E35F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B9DA1-299E-449D-AE66-BD58E6685B73}" type="datetimeFigureOut">
              <a:rPr lang="x-none" smtClean="0"/>
              <a:t>21.03.2026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8280F9-9002-ABBA-C071-7BD4097DA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1C3867-F5BF-7773-195C-976C86F2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55C65D-AB42-43C8-9EEE-FD38DD7264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161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9883FB-ED32-FC14-6127-211744F39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B4D84D-FA3A-DCA4-91FA-36256304C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E79812-7A7A-EE65-9382-92BA478E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47" y="-88900"/>
            <a:ext cx="12250647" cy="694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19FD51-A2A1-E8F1-42D3-7B31A5F48AD5}"/>
              </a:ext>
            </a:extLst>
          </p:cNvPr>
          <p:cNvSpPr txBox="1"/>
          <p:nvPr/>
        </p:nvSpPr>
        <p:spPr>
          <a:xfrm>
            <a:off x="1657350" y="310648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Маленькое сердце большого океана</a:t>
            </a:r>
            <a:endParaRPr lang="x-non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5345" y="2202873"/>
            <a:ext cx="6220691" cy="242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Маленькое сердце большого океана</a:t>
            </a: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9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CBEC7-3213-F2D5-4564-87067B77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853BE-7D04-B238-E9BE-191A76EF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4C485AA-8AF4-91E1-F48A-E5F012CF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6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екторный фон Бикини Боттом. Губка Боб Редакционное Фото - иллюстрации  насчитывающей шарж, губка: 298610516">
            <a:extLst>
              <a:ext uri="{FF2B5EF4-FFF2-40B4-BE49-F238E27FC236}">
                <a16:creationId xmlns:a16="http://schemas.microsoft.com/office/drawing/2014/main" xmlns="" id="{9F2EADC2-B02C-C2CF-B93B-47D9B472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мультфильм, ноч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AA8A5FF-5DB5-91C0-EAAC-F37EC976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4768" y="-2264923"/>
            <a:ext cx="20191076" cy="134554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иллюстрация, мультфильм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94395A9-4863-0379-A9B8-E9840EA36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065" y="3177433"/>
            <a:ext cx="2722085" cy="36265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рептилия, сухопутная черепах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41E99E5-F0DB-C90E-EB4A-3BBC789E3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82" y="2417915"/>
            <a:ext cx="5145570" cy="5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3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0D9B5-105C-5791-0E29-C6582F9C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C772BC-7917-C59D-20A2-65BA4112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268" name="Picture 4" descr="ералаш все на прозрачном фоне 26 фото">
            <a:extLst>
              <a:ext uri="{FF2B5EF4-FFF2-40B4-BE49-F238E27FC236}">
                <a16:creationId xmlns:a16="http://schemas.microsoft.com/office/drawing/2014/main" xmlns="" id="{DA2831DA-798D-D55A-9C80-0A5267D5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7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6B349F-C45A-5B93-3C93-271709E3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07" y="0"/>
            <a:ext cx="12264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графическая вставка, Морское млекопитающее, Фигурка животного, дельфи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A6D01FA-3C08-2335-3151-A084AF1AC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36">
            <a:off x="3164116" y="3164117"/>
            <a:ext cx="2090055" cy="20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CAAE041F-7C4C-E79B-212C-493903E3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46" y="0"/>
            <a:ext cx="12314646" cy="69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игрушка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89D070F-3355-503C-761F-185B69FF3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7" y="-847803"/>
            <a:ext cx="8494385" cy="566071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рганизм, лягушка, рыба, подвод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BCE7198-1DA8-8F7B-8F05-A22DF8D02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9" y="3222641"/>
            <a:ext cx="3211237" cy="36822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D1146549-0F2E-CEED-7ED8-E0C156105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761" flipH="1">
            <a:off x="7971680" y="3053894"/>
            <a:ext cx="3129470" cy="38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8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554DAD0-1009-0921-B256-25C6D3A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Изображение выглядит как мультфильм, рисунок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DF85E598-B429-4918-DBBD-CBEFCF593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6" y="2371725"/>
            <a:ext cx="3491948" cy="4351338"/>
          </a:xfrm>
        </p:spPr>
      </p:pic>
      <p:pic>
        <p:nvPicPr>
          <p:cNvPr id="11" name="Рисунок 10" descr="Изображение выглядит как рыба, игруш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1CEE5C0-1841-4771-14A4-CE7DEAC50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2" flipH="1">
            <a:off x="-913195" y="3603075"/>
            <a:ext cx="11018606" cy="6374914"/>
          </a:xfrm>
          <a:prstGeom prst="rect">
            <a:avLst/>
          </a:prstGeom>
        </p:spPr>
      </p:pic>
      <p:sp>
        <p:nvSpPr>
          <p:cNvPr id="20" name="Облачко с текстом: овальное 19">
            <a:extLst>
              <a:ext uri="{FF2B5EF4-FFF2-40B4-BE49-F238E27FC236}">
                <a16:creationId xmlns:a16="http://schemas.microsoft.com/office/drawing/2014/main" xmlns="" id="{B843DE89-BA6B-FD4F-15CB-04CF26853527}"/>
              </a:ext>
            </a:extLst>
          </p:cNvPr>
          <p:cNvSpPr/>
          <p:nvPr/>
        </p:nvSpPr>
        <p:spPr>
          <a:xfrm>
            <a:off x="2822410" y="1085850"/>
            <a:ext cx="2444527" cy="146999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////</a:t>
            </a:r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3DDA89-A15E-E804-A6C3-6853906CBE7D}"/>
              </a:ext>
            </a:extLst>
          </p:cNvPr>
          <p:cNvSpPr txBox="1"/>
          <p:nvPr/>
        </p:nvSpPr>
        <p:spPr>
          <a:xfrm>
            <a:off x="3657600" y="143638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…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318003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шина, колесо, пляж, протект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5D118FA-CB2B-9CA5-BB9B-CCDA1F69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63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8FC185D-2991-E6C8-630C-304B88A4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31543" y="-2681311"/>
            <a:ext cx="17823543" cy="1187772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68FD5C4-9097-685E-DBAF-67DB4BCAE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981">
            <a:off x="7731906" y="3230364"/>
            <a:ext cx="1354543" cy="20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природа, плавание, вода, подвод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4716C84-03C7-8527-F472-32265629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94" y="0"/>
            <a:ext cx="12427294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1AF840-351F-5ADB-F597-CB6D12154D0B}"/>
              </a:ext>
            </a:extLst>
          </p:cNvPr>
          <p:cNvSpPr/>
          <p:nvPr/>
        </p:nvSpPr>
        <p:spPr>
          <a:xfrm>
            <a:off x="8351520" y="3013500"/>
            <a:ext cx="1196340" cy="18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Объект 4" descr="Изображение выглядит как графическая вставка, рисунок, Анимац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C958634-46E6-9D3E-02AF-1FED69783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05" y="2506662"/>
            <a:ext cx="4081156" cy="4351338"/>
          </a:xfrm>
        </p:spPr>
      </p:pic>
      <p:pic>
        <p:nvPicPr>
          <p:cNvPr id="10" name="Рисунок 9" descr="Изображение выглядит как черно-белый, темнота, свет, монохром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3F5E1FE-B9C8-799C-2EA3-CB531B7A8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8893" y="-1023060"/>
            <a:ext cx="5119832" cy="7682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C65216-3239-D6F9-7B45-E93DF4A97658}"/>
              </a:ext>
            </a:extLst>
          </p:cNvPr>
          <p:cNvSpPr txBox="1"/>
          <p:nvPr/>
        </p:nvSpPr>
        <p:spPr>
          <a:xfrm>
            <a:off x="5556106" y="2352773"/>
            <a:ext cx="248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происходит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x-non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хэллоуин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CD2A720-96C5-2ABC-9550-38D512368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6105" y="404807"/>
            <a:ext cx="11079001" cy="73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CEACB4-4BCB-9264-FCFE-D3E6A38D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FB381-93E0-7AE5-C2F1-DCF42EE2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8" name="Picture 4" descr="аквалангист очищает океанскую воду от загрязнения пластиковым мусором  Иллюстрация вектора - иллюстрации насчитывающей шестерня, иллюстрация:  227654781">
            <a:extLst>
              <a:ext uri="{FF2B5EF4-FFF2-40B4-BE49-F238E27FC236}">
                <a16:creationId xmlns:a16="http://schemas.microsoft.com/office/drawing/2014/main" xmlns="" id="{88E95F47-653A-4CE7-74E0-70AED337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526"/>
            <a:ext cx="12192001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2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77689-795B-911D-B0BB-0F6AF791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11C0A2-9256-CFC7-D3BC-4508134E1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Позитивные люди и ребенок собирают мусор в море | Премиум вектор">
            <a:extLst>
              <a:ext uri="{FF2B5EF4-FFF2-40B4-BE49-F238E27FC236}">
                <a16:creationId xmlns:a16="http://schemas.microsoft.com/office/drawing/2014/main" xmlns="" id="{B8861B91-DECF-F3F1-46B4-26A5B005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656"/>
            <a:ext cx="12192000" cy="71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8F35A5-A4A5-99DB-F130-30CA8135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63905A-45EB-E417-A26B-8418DEDD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196" name="Picture 4" descr="Учитель Рассказывает Историю Детям В Классе — стоковая векторная графика и  другие изображения на тему Ребёнок - Ребёнок, Векторная графика, Классная  комната - iStock">
            <a:extLst>
              <a:ext uri="{FF2B5EF4-FFF2-40B4-BE49-F238E27FC236}">
                <a16:creationId xmlns:a16="http://schemas.microsoft.com/office/drawing/2014/main" xmlns="" id="{95EB9C9F-1D37-A47F-A46A-3C505F51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8"/>
            <a:ext cx="12192000" cy="68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43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</Words>
  <Application>Microsoft Office PowerPoint</Application>
  <PresentationFormat>Произвольный</PresentationFormat>
  <Paragraphs>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Bobrise Bobris</dc:creator>
  <cp:lastModifiedBy>Tamara</cp:lastModifiedBy>
  <cp:revision>6</cp:revision>
  <dcterms:created xsi:type="dcterms:W3CDTF">2026-02-22T12:35:29Z</dcterms:created>
  <dcterms:modified xsi:type="dcterms:W3CDTF">2026-03-21T19:34:00Z</dcterms:modified>
</cp:coreProperties>
</file>