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bmp" ContentType="image/bmp"/>
  <Default Extension="png" ContentType="image/png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9" r:id="rId4"/>
    <p:sldId id="260" r:id="rId5"/>
    <p:sldId id="261" r:id="rId6"/>
    <p:sldId id="264" r:id="rId7"/>
    <p:sldId id="266" r:id="rId8"/>
    <p:sldId id="265" r:id="rId9"/>
    <p:sldId id="268" r:id="rId10"/>
    <p:sldId id="267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32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tableStyles" Target="tableStyle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BB745-CE43-425A-A4F7-A3E670E130A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D4A4B-92E5-4574-944C-3D629FB69D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05CA30B-652D-402D-B3EA-11047D2B57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0230415-3145-4906-93B5-84ABA12CC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0B35248-8A88-422C-B035-56652616BE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3CF2390-EB83-464A-9F7F-782166415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2FD4EEA-9DB1-480F-959E-19725F672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0D2AA15-22EF-4525-98E6-9F05D2A9C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C811957-3EA4-4ECC-AD1F-34405D1C6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F272517-C768-4419-9953-808F711DA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535E360-77FF-401E-8F4D-3D9567CB6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9FD3A7E-C0B3-4825-B7A6-6E0E5A628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Заполнитель нижнего колонтитула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полнитель номера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Заполнитель нижнего колонтитула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Заполнитель нижнего колонтитула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названия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bmp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bmp"/><Relationship Id="rId2" Type="http://schemas.openxmlformats.org/officeDocument/2006/relationships/image" Target="../media/image5.bmp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bmp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bmp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bmp"/><Relationship Id="rId2" Type="http://schemas.openxmlformats.org/officeDocument/2006/relationships/image" Target="../media/image16.bmp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6755130" y="-38100"/>
            <a:ext cx="6050280" cy="68961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7315200" y="2235200"/>
            <a:ext cx="4770120" cy="2037080"/>
          </a:xfrm>
        </p:spPr>
        <p:txBody>
          <a:bodyPr/>
          <a:lstStyle/>
          <a:p>
            <a:r>
              <a:rPr lang="ru-RU" altLang="en-US" b="1">
                <a:solidFill>
                  <a:srgbClr val="002060"/>
                </a:solidFill>
                <a:latin typeface="Cascadia Mono" pitchFamily="49" charset="0"/>
                <a:ea typeface="Cascadia Mono" pitchFamily="49" charset="0"/>
                <a:cs typeface="Cascadia Mono" pitchFamily="49" charset="0"/>
              </a:rPr>
              <a:t>Волшебный купол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910561" y="-695642"/>
            <a:ext cx="4206240" cy="2646362"/>
          </a:xfrm>
        </p:spPr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effectLst>
            <a:glow rad="228600">
              <a:schemeClr val="accent1">
                <a:alpha val="40000"/>
                <a:satMod val="175000"/>
              </a:schemeClr>
            </a:glo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8921" y="-1952316"/>
            <a:ext cx="12589842" cy="94381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492240" y="-227926"/>
            <a:ext cx="4007853" cy="5989320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487680" y="529527"/>
            <a:ext cx="4419600" cy="22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u="none" strike="noStrike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Никогда не забывайте о волшебстве природы! Берегите её — она даёт нам всё, что нужно для жизни</a:t>
            </a:r>
            <a:endParaRPr 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2839699" y="5820141"/>
            <a:ext cx="2077747" cy="653045"/>
          </a:xfrm>
        </p:spPr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584819"/>
            <a:ext cx="12192000" cy="10563205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217170" y="219608"/>
            <a:ext cx="1905000" cy="161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>
                <a:solidFill>
                  <a:schemeClr val="bg1"/>
                </a:solidFill>
              </a:rPr>
              <a:t>Мир был защищён куполом, о чём люди даже не подозревали</a:t>
            </a:r>
            <a:endParaRPr lang="en-US" sz="2000" b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8120" y="-601980"/>
            <a:ext cx="8061960" cy="806196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63840" y="-601980"/>
            <a:ext cx="4534853" cy="8061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Текст. поле 5"/>
          <p:cNvSpPr txBox="1"/>
          <p:nvPr/>
        </p:nvSpPr>
        <p:spPr>
          <a:xfrm>
            <a:off x="1146810" y="635748"/>
            <a:ext cx="3523253" cy="1189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/>
              <a:t>- </a:t>
            </a:r>
            <a:r>
              <a:rPr lang="ru-RU" sz="2000"/>
              <a:t>Пап, давай вместе побросаем летающую тарелку!</a:t>
            </a:r>
            <a:endParaRPr lang="en-US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962961"/>
            <a:ext cx="12192000" cy="91398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21920" y="-1127760"/>
            <a:ext cx="12313920" cy="86868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59480" y="-421871"/>
            <a:ext cx="2438400" cy="24384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5137" flipH="1">
            <a:off x="8550713" y="87307"/>
            <a:ext cx="1327884" cy="1884313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>
            <a:off x="159954" y="500580"/>
            <a:ext cx="3413760" cy="119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- </a:t>
            </a:r>
            <a:r>
              <a:rPr lang="en-US" sz="2400">
                <a:solidFill>
                  <a:schemeClr val="bg1"/>
                </a:solidFill>
              </a:rPr>
              <a:t>Папа, смотри, какой большой самолёт! Я хочу стать лётчиком!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20980" y="0"/>
            <a:ext cx="12412980" cy="7093132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247650" y="365125"/>
            <a:ext cx="3962400" cy="94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Опасные солнечные лучи сжигали землю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70560" y="0"/>
            <a:ext cx="13058626" cy="6858000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365760" y="487160"/>
            <a:ext cx="5013960" cy="119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Уров</a:t>
            </a:r>
            <a:r>
              <a:rPr lang="ru-RU" sz="2400">
                <a:solidFill>
                  <a:schemeClr val="bg1"/>
                </a:solidFill>
              </a:rPr>
              <a:t>ен</a:t>
            </a:r>
            <a:r>
              <a:rPr lang="en-US" sz="2400">
                <a:solidFill>
                  <a:schemeClr val="bg1"/>
                </a:solidFill>
              </a:rPr>
              <a:t>ь з</a:t>
            </a:r>
            <a:r>
              <a:rPr lang="ru-RU" sz="2400">
                <a:solidFill>
                  <a:schemeClr val="bg1"/>
                </a:solidFill>
              </a:rPr>
              <a:t>а</a:t>
            </a:r>
            <a:r>
              <a:rPr lang="en-US" sz="2400">
                <a:solidFill>
                  <a:schemeClr val="bg1"/>
                </a:solidFill>
              </a:rPr>
              <a:t>болевае</a:t>
            </a:r>
            <a:r>
              <a:rPr lang="ru-RU" sz="2400">
                <a:solidFill>
                  <a:schemeClr val="bg1"/>
                </a:solidFill>
              </a:rPr>
              <a:t>м</a:t>
            </a:r>
            <a:r>
              <a:rPr lang="en-US" sz="2400">
                <a:solidFill>
                  <a:schemeClr val="bg1"/>
                </a:solidFill>
              </a:rPr>
              <a:t>ости </a:t>
            </a:r>
            <a:r>
              <a:rPr lang="ru-RU" sz="2400">
                <a:solidFill>
                  <a:schemeClr val="bg1"/>
                </a:solidFill>
              </a:rPr>
              <a:t>м</a:t>
            </a:r>
            <a:r>
              <a:rPr lang="en-US" sz="2400">
                <a:solidFill>
                  <a:schemeClr val="bg1"/>
                </a:solidFill>
              </a:rPr>
              <a:t>еланомой и </a:t>
            </a:r>
            <a:r>
              <a:rPr lang="ru-RU" sz="2400">
                <a:solidFill>
                  <a:schemeClr val="bg1"/>
                </a:solidFill>
              </a:rPr>
              <a:t>б</a:t>
            </a:r>
            <a:r>
              <a:rPr lang="en-US" sz="2400">
                <a:solidFill>
                  <a:schemeClr val="bg1"/>
                </a:solidFill>
              </a:rPr>
              <a:t>ронхитом </a:t>
            </a:r>
            <a:r>
              <a:rPr lang="ru-RU" sz="2400">
                <a:solidFill>
                  <a:schemeClr val="bg1"/>
                </a:solidFill>
              </a:rPr>
              <a:t>в</a:t>
            </a:r>
            <a:r>
              <a:rPr lang="en-US" sz="2400">
                <a:solidFill>
                  <a:schemeClr val="bg1"/>
                </a:solidFill>
              </a:rPr>
              <a:t>ырос </a:t>
            </a:r>
            <a:r>
              <a:rPr lang="ru-RU" sz="2400">
                <a:solidFill>
                  <a:schemeClr val="bg1"/>
                </a:solidFill>
              </a:rPr>
              <a:t>н</a:t>
            </a:r>
            <a:r>
              <a:rPr lang="en-US" sz="2400">
                <a:solidFill>
                  <a:schemeClr val="bg1"/>
                </a:solidFill>
              </a:rPr>
              <a:t>а 15%</a:t>
            </a:r>
            <a:r>
              <a:rPr lang="en-US" sz="200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5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-3150282"/>
            <a:ext cx="12192000" cy="94381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624945"/>
            <a:ext cx="12192000" cy="11368432"/>
          </a:xfrm>
          <a:prstGeom prst="rect">
            <a:avLst/>
          </a:prstGeom>
        </p:spPr>
      </p:pic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0360" y="-30590"/>
            <a:ext cx="2973514" cy="4031884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>
            <a:off x="7623810" y="480060"/>
            <a:ext cx="337947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/>
              <a:t>- Вместе мы сможем спасти планету!</a:t>
            </a:r>
            <a:endParaRPr 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59880" y="0"/>
            <a:ext cx="6858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1440"/>
            <a:ext cx="6949440" cy="69494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 умолчанию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Pavlovich Irina</dc:creator>
  <cp:lastModifiedBy>Pavlovich Irina</cp:lastModifiedBy>
  <cp:revision>1</cp:revision>
  <dcterms:created xsi:type="dcterms:W3CDTF">2026-02-23T11:05:25Z</dcterms:created>
  <dcterms:modified xsi:type="dcterms:W3CDTF">2026-02-23T16:44:12Z</dcterms:modified>
</cp:coreProperties>
</file>