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71" r:id="rId8"/>
    <p:sldId id="263" r:id="rId9"/>
    <p:sldId id="264" r:id="rId10"/>
    <p:sldId id="266" r:id="rId11"/>
    <p:sldId id="272" r:id="rId12"/>
    <p:sldId id="267" r:id="rId13"/>
    <p:sldId id="269" r:id="rId14"/>
    <p:sldId id="268" r:id="rId15"/>
    <p:sldId id="281" r:id="rId16"/>
    <p:sldId id="278" r:id="rId17"/>
    <p:sldId id="279" r:id="rId18"/>
    <p:sldId id="280" r:id="rId19"/>
    <p:sldId id="270" r:id="rId20"/>
    <p:sldId id="276" r:id="rId21"/>
    <p:sldId id="275" r:id="rId22"/>
    <p:sldId id="282" r:id="rId23"/>
    <p:sldId id="273" r:id="rId24"/>
    <p:sldId id="284" r:id="rId25"/>
    <p:sldId id="285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45" autoAdjust="0"/>
    <p:restoredTop sz="94660"/>
  </p:normalViewPr>
  <p:slideViewPr>
    <p:cSldViewPr snapToGrid="0">
      <p:cViewPr>
        <p:scale>
          <a:sx n="50" d="100"/>
          <a:sy n="50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4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7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9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22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440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37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92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90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8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2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0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9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9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3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5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75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4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417A5DE-87B4-42EE-AA81-D13E8D7C9A91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2F17B89-52FE-4F4E-A387-811E69AE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02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4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CBAB24-2557-BFAE-5282-B9E0A3EBD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252"/>
          <a:stretch>
            <a:fillRect/>
          </a:stretch>
        </p:blipFill>
        <p:spPr>
          <a:xfrm>
            <a:off x="252248" y="126124"/>
            <a:ext cx="5517931" cy="5728639"/>
          </a:xfrm>
          <a:prstGeom prst="rect">
            <a:avLst/>
          </a:prstGeom>
          <a:effectLst>
            <a:outerShdw blurRad="50800" dist="266700" dir="1680000" sx="107000" sy="107000" algn="l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  <a:softEdge rad="114300"/>
          </a:effectLst>
          <a:scene3d>
            <a:camera prst="obliqueBottomLeft">
              <a:rot lat="0" lon="21599991" rev="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8D8B48-64C0-9E60-65EC-C01C642252E4}"/>
              </a:ext>
            </a:extLst>
          </p:cNvPr>
          <p:cNvSpPr txBox="1"/>
          <p:nvPr/>
        </p:nvSpPr>
        <p:spPr>
          <a:xfrm>
            <a:off x="5943574" y="1480868"/>
            <a:ext cx="6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93879-F6B0-8F0C-7398-D3ACE9F08E20}"/>
              </a:ext>
            </a:extLst>
          </p:cNvPr>
          <p:cNvSpPr txBox="1"/>
          <p:nvPr/>
        </p:nvSpPr>
        <p:spPr>
          <a:xfrm>
            <a:off x="6558429" y="880703"/>
            <a:ext cx="6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D283B-D236-CB7E-3F43-FF1FF1D85B67}"/>
              </a:ext>
            </a:extLst>
          </p:cNvPr>
          <p:cNvSpPr txBox="1"/>
          <p:nvPr/>
        </p:nvSpPr>
        <p:spPr>
          <a:xfrm>
            <a:off x="7275807" y="344681"/>
            <a:ext cx="6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57CD3-9197-C9C5-1A2A-93D691BBB31C}"/>
              </a:ext>
            </a:extLst>
          </p:cNvPr>
          <p:cNvSpPr txBox="1"/>
          <p:nvPr/>
        </p:nvSpPr>
        <p:spPr>
          <a:xfrm>
            <a:off x="8182241" y="154410"/>
            <a:ext cx="6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C5D4-1139-4D9D-9960-CCEF28604409}"/>
              </a:ext>
            </a:extLst>
          </p:cNvPr>
          <p:cNvSpPr txBox="1"/>
          <p:nvPr/>
        </p:nvSpPr>
        <p:spPr>
          <a:xfrm>
            <a:off x="9088862" y="154409"/>
            <a:ext cx="6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BD342-ED54-4202-EC60-93BDF1BB25EC}"/>
              </a:ext>
            </a:extLst>
          </p:cNvPr>
          <p:cNvSpPr txBox="1"/>
          <p:nvPr/>
        </p:nvSpPr>
        <p:spPr>
          <a:xfrm>
            <a:off x="9703717" y="437114"/>
            <a:ext cx="61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37791-18A1-B70B-DAC1-02DC539EE65D}"/>
              </a:ext>
            </a:extLst>
          </p:cNvPr>
          <p:cNvSpPr txBox="1"/>
          <p:nvPr/>
        </p:nvSpPr>
        <p:spPr>
          <a:xfrm flipH="1">
            <a:off x="10515622" y="880702"/>
            <a:ext cx="307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42DF-25B0-F31D-1F1E-A10F48137530}"/>
              </a:ext>
            </a:extLst>
          </p:cNvPr>
          <p:cNvSpPr txBox="1"/>
          <p:nvPr/>
        </p:nvSpPr>
        <p:spPr>
          <a:xfrm>
            <a:off x="11327529" y="1354737"/>
            <a:ext cx="62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C938F-7A36-F52C-AB36-DCAEB00D04D8}"/>
              </a:ext>
            </a:extLst>
          </p:cNvPr>
          <p:cNvSpPr txBox="1"/>
          <p:nvPr/>
        </p:nvSpPr>
        <p:spPr>
          <a:xfrm>
            <a:off x="6558429" y="2990443"/>
            <a:ext cx="717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BE24B-C2F3-3CDB-24C6-D14F46B5CD62}"/>
              </a:ext>
            </a:extLst>
          </p:cNvPr>
          <p:cNvSpPr txBox="1"/>
          <p:nvPr/>
        </p:nvSpPr>
        <p:spPr>
          <a:xfrm>
            <a:off x="7583214" y="2990443"/>
            <a:ext cx="1024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77046-30FB-9DDC-EA6B-2CECDA8A97FC}"/>
              </a:ext>
            </a:extLst>
          </p:cNvPr>
          <p:cNvSpPr txBox="1"/>
          <p:nvPr/>
        </p:nvSpPr>
        <p:spPr>
          <a:xfrm>
            <a:off x="8607972" y="2990443"/>
            <a:ext cx="788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233A0-7689-C374-BE92-C8FA117568D7}"/>
              </a:ext>
            </a:extLst>
          </p:cNvPr>
          <p:cNvSpPr txBox="1"/>
          <p:nvPr/>
        </p:nvSpPr>
        <p:spPr>
          <a:xfrm>
            <a:off x="9703717" y="2990443"/>
            <a:ext cx="78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16EF8-CBB7-5B8F-96E1-6C4BDB42DC8F}"/>
              </a:ext>
            </a:extLst>
          </p:cNvPr>
          <p:cNvSpPr txBox="1"/>
          <p:nvPr/>
        </p:nvSpPr>
        <p:spPr>
          <a:xfrm>
            <a:off x="10807267" y="3137337"/>
            <a:ext cx="62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Book Antiqua" panose="02040602050305030304" pitchFamily="18" charset="0"/>
              </a:rPr>
              <a:t>Л</a:t>
            </a:r>
          </a:p>
        </p:txBody>
      </p:sp>
    </p:spTree>
    <p:extLst>
      <p:ext uri="{BB962C8B-B14F-4D97-AF65-F5344CB8AC3E}">
        <p14:creationId xmlns:p14="http://schemas.microsoft.com/office/powerpoint/2010/main" val="78578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19A70D-E709-70D1-3C39-A296543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026"/>
            <a:ext cx="5029200" cy="54409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DA47A3-4141-7B6B-DD01-A934F499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212" y="2303893"/>
            <a:ext cx="3846909" cy="4554107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692E412E-9E00-B252-C5F3-F709DADBE369}"/>
              </a:ext>
            </a:extLst>
          </p:cNvPr>
          <p:cNvSpPr/>
          <p:nvPr/>
        </p:nvSpPr>
        <p:spPr>
          <a:xfrm>
            <a:off x="6370405" y="271893"/>
            <a:ext cx="2997200" cy="2032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359C785-45C9-9247-2AE5-4348CF74248B}"/>
              </a:ext>
            </a:extLst>
          </p:cNvPr>
          <p:cNvSpPr/>
          <p:nvPr/>
        </p:nvSpPr>
        <p:spPr>
          <a:xfrm flipV="1">
            <a:off x="6011333" y="194396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11BB6-F98B-5F5E-C2B9-99B55A2AE6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49" t="7756" r="6530" b="15063"/>
          <a:stretch>
            <a:fillRect/>
          </a:stretch>
        </p:blipFill>
        <p:spPr>
          <a:xfrm>
            <a:off x="6827237" y="684116"/>
            <a:ext cx="1876496" cy="13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5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03540-4AF6-0405-4219-B246B82BE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8096-3A8D-83C1-33A0-3804342EF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" b="100000" l="0" r="99333">
                        <a14:foregroundMark x1="47444" y1="21333" x2="47444" y2="21333"/>
                        <a14:foregroundMark x1="43222" y1="19889" x2="52111" y2="23889"/>
                        <a14:foregroundMark x1="65667" y1="17444" x2="47889" y2="444"/>
                        <a14:foregroundMark x1="33333" y1="10889" x2="40111" y2="8000"/>
                        <a14:foregroundMark x1="40111" y1="8000" x2="57333" y2="20333"/>
                        <a14:foregroundMark x1="57333" y1="20333" x2="53111" y2="33778"/>
                        <a14:foregroundMark x1="52111" y1="32333" x2="40111" y2="27889"/>
                        <a14:foregroundMark x1="39556" y1="26889" x2="34889" y2="14889"/>
                        <a14:foregroundMark x1="34444" y1="13444" x2="36444" y2="9889"/>
                        <a14:foregroundMark x1="54222" y1="57667" x2="54222" y2="57667"/>
                        <a14:foregroundMark x1="52111" y1="42778" x2="61000" y2="47222"/>
                        <a14:foregroundMark x1="61000" y1="47222" x2="61000" y2="53222"/>
                        <a14:foregroundMark x1="61000" y1="53222" x2="47444" y2="47222"/>
                        <a14:foregroundMark x1="83333" y1="26889" x2="80778" y2="49778"/>
                        <a14:foregroundMark x1="80778" y1="49778" x2="79222" y2="62222"/>
                        <a14:foregroundMark x1="79222" y1="62222" x2="74000" y2="95000"/>
                        <a14:foregroundMark x1="74000" y1="95556" x2="74000" y2="97000"/>
                        <a14:foregroundMark x1="79667" y1="39778" x2="69778" y2="40333"/>
                        <a14:foregroundMark x1="80222" y1="40778" x2="91667" y2="42333"/>
                        <a14:foregroundMark x1="80222" y1="40778" x2="77667" y2="58667"/>
                        <a14:foregroundMark x1="79222" y1="58667" x2="71333" y2="93556"/>
                        <a14:foregroundMark x1="39556" y1="16889" x2="39556" y2="16889"/>
                        <a14:foregroundMark x1="38000" y1="13444" x2="59889" y2="30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609" y="1978572"/>
            <a:ext cx="3174782" cy="3321115"/>
          </a:xfrm>
          <a:prstGeom prst="rect">
            <a:avLst/>
          </a:prstGeom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D702DE59-0486-99E3-AD0D-8ADB772E3AA4}"/>
              </a:ext>
            </a:extLst>
          </p:cNvPr>
          <p:cNvSpPr/>
          <p:nvPr/>
        </p:nvSpPr>
        <p:spPr>
          <a:xfrm>
            <a:off x="6642867" y="677917"/>
            <a:ext cx="2081048" cy="141889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5242917-D242-4AA2-FB9B-231A18985557}"/>
              </a:ext>
            </a:extLst>
          </p:cNvPr>
          <p:cNvSpPr/>
          <p:nvPr/>
        </p:nvSpPr>
        <p:spPr>
          <a:xfrm flipV="1">
            <a:off x="6383253" y="186138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54C3A11-6603-8208-1216-9FAC9071E380}"/>
              </a:ext>
            </a:extLst>
          </p:cNvPr>
          <p:cNvSpPr/>
          <p:nvPr/>
        </p:nvSpPr>
        <p:spPr>
          <a:xfrm flipV="1">
            <a:off x="5993832" y="204740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B96EF-7F39-63A3-8A5F-4F6482BB0A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42" t="9885" r="15234" b="14712"/>
          <a:stretch>
            <a:fillRect/>
          </a:stretch>
        </p:blipFill>
        <p:spPr>
          <a:xfrm>
            <a:off x="7281204" y="862106"/>
            <a:ext cx="804373" cy="9322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317BDF-D626-B8A1-F247-88CAB765E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946" y="1055228"/>
            <a:ext cx="3261643" cy="32616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E44CD-78B6-F884-9B7B-BB617C332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32" y="1873087"/>
            <a:ext cx="4889243" cy="4868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A89C2B-BF42-8D4D-7D55-9E61316D0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321" y="210129"/>
            <a:ext cx="1396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0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0DCEF1-DCC7-7945-906F-6DF9CBD0E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420" y1="19886" x2="80420" y2="19886"/>
                        <a14:foregroundMark x1="88112" y1="6818" x2="76923" y2="19602"/>
                      </a14:backgroundRemoval>
                    </a14:imgEffect>
                  </a14:imgLayer>
                </a14:imgProps>
              </a:ext>
            </a:extLst>
          </a:blip>
          <a:srcRect t="27160" b="32890"/>
          <a:stretch>
            <a:fillRect/>
          </a:stretch>
        </p:blipFill>
        <p:spPr>
          <a:xfrm rot="1612072">
            <a:off x="1903292" y="1816165"/>
            <a:ext cx="3280205" cy="32256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C188A6-F3FC-A845-02C5-4C4F05687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2656" y1="18281" x2="62031" y2="41875"/>
                        <a14:foregroundMark x1="90313" y1="8906" x2="63750" y2="24688"/>
                        <a14:foregroundMark x1="90000" y1="10625" x2="77500" y2="39688"/>
                        <a14:foregroundMark x1="86875" y1="14063" x2="66406" y2="35000"/>
                        <a14:foregroundMark x1="78438" y1="17969" x2="67656" y2="31094"/>
                        <a14:foregroundMark x1="81406" y1="26875" x2="77031" y2="26094"/>
                        <a14:foregroundMark x1="69375" y1="24375" x2="68906" y2="22969"/>
                        <a14:foregroundMark x1="9844" y1="89375" x2="13281" y2="86406"/>
                        <a14:foregroundMark x1="15000" y1="89375" x2="17500" y2="86875"/>
                        <a14:foregroundMark x1="10313" y1="93281" x2="10313" y2="93281"/>
                        <a14:foregroundMark x1="14063" y1="92031" x2="12031" y2="91094"/>
                        <a14:foregroundMark x1="5938" y1="89844" x2="15469" y2="88594"/>
                        <a14:foregroundMark x1="14531" y1="87344" x2="14531" y2="87344"/>
                        <a14:foregroundMark x1="84844" y1="19219" x2="75313" y2="35469"/>
                        <a14:foregroundMark x1="74063" y1="30312" x2="78750" y2="35469"/>
                        <a14:foregroundMark x1="76250" y1="29063" x2="77031" y2="32813"/>
                        <a14:backgroundMark x1="17500" y1="32500" x2="17500" y2="32500"/>
                        <a14:backgroundMark x1="17500" y1="32500" x2="2969" y2="61094"/>
                        <a14:backgroundMark x1="15469" y1="58594" x2="59531" y2="18281"/>
                        <a14:backgroundMark x1="15000" y1="72344" x2="58750" y2="34531"/>
                        <a14:backgroundMark x1="83125" y1="55625" x2="44531" y2="85156"/>
                        <a14:backgroundMark x1="98125" y1="2969" x2="99375" y2="98906"/>
                        <a14:backgroundMark x1="92500" y1="12344" x2="25313" y2="94063"/>
                        <a14:backgroundMark x1="27813" y1="93750" x2="99844" y2="97500"/>
                        <a14:backgroundMark x1="68906" y1="42344" x2="99844" y2="97500"/>
                        <a14:backgroundMark x1="91719" y1="16563" x2="81875" y2="82969"/>
                        <a14:backgroundMark x1="89063" y1="18281" x2="71875" y2="43594"/>
                        <a14:backgroundMark x1="78438" y1="33281" x2="82656" y2="60313"/>
                        <a14:backgroundMark x1="86563" y1="27344" x2="74531" y2="37969"/>
                        <a14:backgroundMark x1="2500" y1="3281" x2="50938" y2="44063"/>
                        <a14:backgroundMark x1="2500" y1="2031" x2="98906" y2="313"/>
                        <a14:backgroundMark x1="89063" y1="4688" x2="56094" y2="23438"/>
                        <a14:backgroundMark x1="58750" y1="26406" x2="68125" y2="26406"/>
                        <a14:backgroundMark x1="20156" y1="73125" x2="781" y2="89375"/>
                        <a14:backgroundMark x1="25313" y1="83438" x2="6875" y2="98906"/>
                        <a14:backgroundMark x1="82969" y1="27969" x2="76875" y2="38750"/>
                        <a14:backgroundMark x1="84063" y1="27969" x2="76563" y2="41094"/>
                        <a14:backgroundMark x1="76719" y1="36094" x2="80938" y2="4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807">
            <a:off x="3374056" y="738120"/>
            <a:ext cx="3081867" cy="30818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75C93-A7AA-8573-A82D-17E0FA9A06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6473"/>
          <a:stretch>
            <a:fillRect/>
          </a:stretch>
        </p:blipFill>
        <p:spPr>
          <a:xfrm>
            <a:off x="6456656" y="1019630"/>
            <a:ext cx="6989838" cy="58383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9389B-FA40-0768-F881-A9A88EB1F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62" y1="45556" x2="1832" y2="63000"/>
                        <a14:backgroundMark x1="7326" y1="42444" x2="1832" y2="49000"/>
                        <a14:backgroundMark x1="97619" y1="41667" x2="99267" y2="61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1964" y="1251616"/>
            <a:ext cx="3402764" cy="5608952"/>
          </a:xfrm>
          <a:prstGeom prst="rect">
            <a:avLst/>
          </a:prstGeom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91FF6718-0A11-A030-27CA-31A680143399}"/>
              </a:ext>
            </a:extLst>
          </p:cNvPr>
          <p:cNvSpPr/>
          <p:nvPr/>
        </p:nvSpPr>
        <p:spPr>
          <a:xfrm>
            <a:off x="2911698" y="652054"/>
            <a:ext cx="2607733" cy="9073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4C41B5-5759-6698-F700-AE645BB4727E}"/>
              </a:ext>
            </a:extLst>
          </p:cNvPr>
          <p:cNvSpPr txBox="1"/>
          <p:nvPr/>
        </p:nvSpPr>
        <p:spPr>
          <a:xfrm>
            <a:off x="2852953" y="802093"/>
            <a:ext cx="272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Сделаем вас самым красивым</a:t>
            </a:r>
            <a:r>
              <a:rPr lang="ru-RU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8F5836E5-8FFF-1902-4D34-179E28391574}"/>
              </a:ext>
            </a:extLst>
          </p:cNvPr>
          <p:cNvSpPr/>
          <p:nvPr/>
        </p:nvSpPr>
        <p:spPr>
          <a:xfrm>
            <a:off x="6383698" y="72516"/>
            <a:ext cx="3567877" cy="230293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97973B-CCE0-98D8-E754-6450F711B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8489" y="235661"/>
            <a:ext cx="1951765" cy="17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3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0D51EA-FFA1-937F-8E57-D37DC87F7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77199" y="544871"/>
            <a:ext cx="3829050" cy="63131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5C21C-AFEA-FA15-7566-EA488E5F7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05" l="0" r="100000">
                        <a14:foregroundMark x1="52222" y1="64786" x2="69444" y2="93385"/>
                        <a14:foregroundMark x1="70278" y1="65759" x2="86667" y2="94747"/>
                        <a14:foregroundMark x1="43611" y1="65759" x2="44444" y2="85992"/>
                        <a14:backgroundMark x1="9167" y1="13035" x2="11667" y2="99027"/>
                        <a14:backgroundMark x1="89167" y1="14397" x2="97500" y2="94747"/>
                        <a14:backgroundMark x1="71667" y1="35019" x2="65000" y2="51362"/>
                        <a14:backgroundMark x1="63333" y1="47276" x2="59722" y2="48833"/>
                      </a14:backgroundRemoval>
                    </a14:imgEffect>
                    <a14:imgEffect>
                      <a14:sharpenSoften amount="26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2616" y="338654"/>
            <a:ext cx="4542367" cy="6485491"/>
          </a:xfrm>
          <a:prstGeom prst="rect">
            <a:avLst/>
          </a:prstGeom>
        </p:spPr>
      </p:pic>
      <p:sp>
        <p:nvSpPr>
          <p:cNvPr id="4" name="AutoShape 2" descr="Мужской костюм Бартоли в стиле барокко 18 века, костюм королевы  средневековых королей, костюм королевской гвардии, униформа принца  средневекового Ренессанса | AliExpress">
            <a:extLst>
              <a:ext uri="{FF2B5EF4-FFF2-40B4-BE49-F238E27FC236}">
                <a16:creationId xmlns:a16="http://schemas.microsoft.com/office/drawing/2014/main" id="{C987F505-B2A7-AD84-D998-AD74EBC7F2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FF1AA3-50A7-7DBD-E803-8EB840628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250" y1="24531" x2="35625" y2="35625"/>
                        <a14:foregroundMark x1="35781" y1="38750" x2="35781" y2="51719"/>
                        <a14:foregroundMark x1="40000" y1="39844" x2="37969" y2="53125"/>
                        <a14:foregroundMark x1="34688" y1="52188" x2="37031" y2="53906"/>
                        <a14:foregroundMark x1="61875" y1="21719" x2="64375" y2="33438"/>
                        <a14:foregroundMark x1="54375" y1="15156" x2="63438" y2="21250"/>
                        <a14:foregroundMark x1="99375" y1="89219" x2="97188" y2="98438"/>
                        <a14:foregroundMark x1="48594" y1="3125" x2="50000" y2="12031"/>
                        <a14:foregroundMark x1="55156" y1="88750" x2="56094" y2="96406"/>
                        <a14:foregroundMark x1="49844" y1="97031" x2="61094" y2="97500"/>
                        <a14:foregroundMark x1="59531" y1="96094" x2="63750" y2="97031"/>
                        <a14:foregroundMark x1="59375" y1="57344" x2="61094" y2="61094"/>
                        <a14:backgroundMark x1="79063" y1="43906" x2="74844" y2="83594"/>
                        <a14:backgroundMark x1="28438" y1="55469" x2="40469" y2="82031"/>
                        <a14:backgroundMark x1="41563" y1="39219" x2="40156" y2="60625"/>
                        <a14:backgroundMark x1="40156" y1="52188" x2="43281" y2="62500"/>
                        <a14:backgroundMark x1="42500" y1="53906" x2="43906" y2="57500"/>
                        <a14:backgroundMark x1="60469" y1="40313" x2="64375" y2="62187"/>
                        <a14:backgroundMark x1="20156" y1="13438" x2="20469" y2="92656"/>
                        <a14:backgroundMark x1="20156" y1="6406" x2="86719" y2="8281"/>
                        <a14:backgroundMark x1="85313" y1="6406" x2="95313" y2="55156"/>
                        <a14:backgroundMark x1="68125" y1="10781" x2="83281" y2="77969"/>
                        <a14:backgroundMark x1="29844" y1="5938" x2="28438" y2="76094"/>
                        <a14:backgroundMark x1="59375" y1="74063" x2="59375" y2="89375"/>
                        <a14:backgroundMark x1="40156" y1="44063" x2="39219" y2="52969"/>
                        <a14:backgroundMark x1="42500" y1="42344" x2="42500" y2="46406"/>
                        <a14:backgroundMark x1="98281" y1="97344" x2="99063" y2="95938"/>
                        <a14:backgroundMark x1="98594" y1="81875" x2="99375" y2="94375"/>
                        <a14:backgroundMark x1="56563" y1="15781" x2="63281" y2="17344"/>
                        <a14:backgroundMark x1="84688" y1="12031" x2="84688" y2="12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45465" y="-195573"/>
            <a:ext cx="7053573" cy="7053573"/>
          </a:xfrm>
          <a:prstGeom prst="rect">
            <a:avLst/>
          </a:prstGeom>
          <a:effectLst>
            <a:glow rad="228600">
              <a:schemeClr val="tx2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308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67E083-2058-5206-5496-67B685C1C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0995">
            <a:off x="3086321" y="883778"/>
            <a:ext cx="3261643" cy="32616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0A0047-56BE-AF0E-DBD7-25C6EC8C5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043" y="1639631"/>
            <a:ext cx="5218369" cy="52183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B2E2A-BD7D-75AE-C01B-698E70C3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201" y="2264228"/>
            <a:ext cx="2786223" cy="45937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60673-E9C2-6C28-9E5E-5F1CBD0F0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67746" y="2324930"/>
            <a:ext cx="3176987" cy="45330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145C5-A489-C3A4-A8AF-63110CE87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5298" y="606699"/>
            <a:ext cx="1548159" cy="11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65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D7D8B8-D33D-B517-102F-A0F617B4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2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65386-CACC-3911-5E12-0BA85B2DF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0"/>
            <a:ext cx="7772400" cy="67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DB16F-C711-8690-EB0E-98422DCE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0"/>
            <a:ext cx="7572375" cy="75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3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497CB9-45F1-ED98-A7C4-92F61566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-28575"/>
            <a:ext cx="7239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0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28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210A31-B9F9-D4B1-75BB-4F4D3F7B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" y="385372"/>
            <a:ext cx="12174512" cy="60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C2019-68DF-04DF-25B6-00DE333C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511F4C-EE8A-EE3D-13C3-55DADDA25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843" r="100000">
                        <a14:foregroundMark x1="25000" y1="31000" x2="25000" y2="80500"/>
                        <a14:foregroundMark x1="10674" y1="49500" x2="10674" y2="49500"/>
                        <a14:foregroundMark x1="13202" y1="71000" x2="13202" y2="71000"/>
                        <a14:foregroundMark x1="16292" y1="62000" x2="16292" y2="62000"/>
                        <a14:foregroundMark x1="19663" y1="33500" x2="19663" y2="33500"/>
                        <a14:foregroundMark x1="24719" y1="27000" x2="24719" y2="27000"/>
                        <a14:foregroundMark x1="30618" y1="56000" x2="30618" y2="56000"/>
                        <a14:foregroundMark x1="32303" y1="61000" x2="32303" y2="61000"/>
                        <a14:foregroundMark x1="30618" y1="36000" x2="30618" y2="36000"/>
                        <a14:foregroundMark x1="50000" y1="50000" x2="50000" y2="50000"/>
                        <a14:foregroundMark x1="43820" y1="45000" x2="43820" y2="45000"/>
                        <a14:foregroundMark x1="57584" y1="55500" x2="57584" y2="55500"/>
                        <a14:foregroundMark x1="60112" y1="28500" x2="60112" y2="28500"/>
                        <a14:foregroundMark x1="57865" y1="26000" x2="57865" y2="26000"/>
                        <a14:foregroundMark x1="77809" y1="29000" x2="77809" y2="29000"/>
                        <a14:foregroundMark x1="78933" y1="34500" x2="78933" y2="34500"/>
                        <a14:foregroundMark x1="35674" y1="73000" x2="35674" y2="73000"/>
                        <a14:foregroundMark x1="50281" y1="33500" x2="50281" y2="34500"/>
                        <a14:foregroundMark x1="28090" y1="35000" x2="28090" y2="35000"/>
                        <a14:foregroundMark x1="27528" y1="43000" x2="27528" y2="43000"/>
                        <a14:foregroundMark x1="21348" y1="44000" x2="21348" y2="44000"/>
                        <a14:foregroundMark x1="62640" y1="29000" x2="62640" y2="29000"/>
                        <a14:foregroundMark x1="57865" y1="31000" x2="57865" y2="31000"/>
                        <a14:foregroundMark x1="79494" y1="39500" x2="79494" y2="39500"/>
                        <a14:backgroundMark x1="56461" y1="63000" x2="56461" y2="63000"/>
                        <a14:backgroundMark x1="57865" y1="64500" x2="57865" y2="64500"/>
                        <a14:backgroundMark x1="56180" y1="68000" x2="56180" y2="68000"/>
                        <a14:backgroundMark x1="56461" y1="61000" x2="56461" y2="61000"/>
                        <a14:backgroundMark x1="56180" y1="59000" x2="56180" y2="59000"/>
                        <a14:backgroundMark x1="60674" y1="33000" x2="60674" y2="33000"/>
                        <a14:backgroundMark x1="58989" y1="30000" x2="58989" y2="30000"/>
                        <a14:backgroundMark x1="57022" y1="32500" x2="58708" y2="2150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789" y="1447801"/>
            <a:ext cx="11766422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4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1B8A8-215C-7B79-F5C9-599FF025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91F0F-3044-8B5C-3F66-53B2A06B6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375" y1="31875" x2="51563" y2="35313"/>
                        <a14:foregroundMark x1="39531" y1="45000" x2="40000" y2="62813"/>
                        <a14:foregroundMark x1="58281" y1="35313" x2="62656" y2="38906"/>
                        <a14:foregroundMark x1="48906" y1="30938" x2="54219" y2="35000"/>
                        <a14:foregroundMark x1="50938" y1="31406" x2="52500" y2="32344"/>
                        <a14:foregroundMark x1="52812" y1="31406" x2="52656" y2="33594"/>
                        <a14:foregroundMark x1="49844" y1="30156" x2="52500" y2="32188"/>
                        <a14:backgroundMark x1="63594" y1="46406" x2="64063" y2="47813"/>
                        <a14:backgroundMark x1="51719" y1="51094" x2="52031" y2="64531"/>
                        <a14:backgroundMark x1="34844" y1="51875" x2="36563" y2="65156"/>
                        <a14:backgroundMark x1="31094" y1="75625" x2="31250" y2="85469"/>
                        <a14:backgroundMark x1="80781" y1="67813" x2="80781" y2="67813"/>
                        <a14:backgroundMark x1="75313" y1="55625" x2="75625" y2="58125"/>
                        <a14:backgroundMark x1="33438" y1="35313" x2="34219" y2="37656"/>
                        <a14:backgroundMark x1="57188" y1="70469" x2="56719" y2="75625"/>
                        <a14:backgroundMark x1="52188" y1="30781" x2="53906" y2="3390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37232"/>
          <a:stretch>
            <a:fillRect/>
          </a:stretch>
        </p:blipFill>
        <p:spPr>
          <a:xfrm>
            <a:off x="-419101" y="-1320802"/>
            <a:ext cx="13030201" cy="81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9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7377DD-A676-6D5C-C5C1-19736082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C3FC4C-4EE4-EAD8-5D37-B222B4037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" b="94194" l="5273" r="97273">
                        <a14:foregroundMark x1="33091" y1="10968" x2="33091" y2="10968"/>
                        <a14:foregroundMark x1="23545" y1="21659" x2="23545" y2="21659"/>
                        <a14:foregroundMark x1="79455" y1="26912" x2="79455" y2="26912"/>
                        <a14:foregroundMark x1="71818" y1="9677" x2="71818" y2="9677"/>
                        <a14:foregroundMark x1="42364" y1="60737" x2="42364" y2="60737"/>
                        <a14:foregroundMark x1="42364" y1="57604" x2="42364" y2="57604"/>
                        <a14:foregroundMark x1="38636" y1="67465" x2="38636" y2="67465"/>
                        <a14:foregroundMark x1="37364" y1="76129" x2="37364" y2="76129"/>
                        <a14:foregroundMark x1="36364" y1="81382" x2="36364" y2="81382"/>
                        <a14:foregroundMark x1="38636" y1="56774" x2="30818" y2="80553"/>
                        <a14:foregroundMark x1="47182" y1="58065" x2="39727" y2="83410"/>
                        <a14:foregroundMark x1="62909" y1="65991" x2="64545" y2="79631"/>
                        <a14:foregroundMark x1="60182" y1="52995" x2="62909" y2="67097"/>
                        <a14:foregroundMark x1="65636" y1="63041" x2="70364" y2="79631"/>
                        <a14:foregroundMark x1="40545" y1="84516" x2="42364" y2="89585"/>
                        <a14:foregroundMark x1="35364" y1="85346" x2="35091" y2="94194"/>
                        <a14:foregroundMark x1="81182" y1="26083" x2="81182" y2="26083"/>
                        <a14:foregroundMark x1="58091" y1="93364" x2="58091" y2="93364"/>
                        <a14:backgroundMark x1="33636" y1="42304" x2="33636" y2="42304"/>
                        <a14:backgroundMark x1="52545" y1="47742" x2="52545" y2="47742"/>
                        <a14:backgroundMark x1="52727" y1="40184" x2="52727" y2="40184"/>
                        <a14:backgroundMark x1="70818" y1="48387" x2="70818" y2="48387"/>
                        <a14:backgroundMark x1="71000" y1="43963" x2="71000" y2="43963"/>
                        <a14:backgroundMark x1="68273" y1="48756" x2="68273" y2="48756"/>
                        <a14:backgroundMark x1="55636" y1="46912" x2="55636" y2="46912"/>
                        <a14:backgroundMark x1="74545" y1="25438" x2="74545" y2="25438"/>
                        <a14:backgroundMark x1="13818" y1="26083" x2="13818" y2="26083"/>
                        <a14:backgroundMark x1="20182" y1="74194" x2="20182" y2="74194"/>
                        <a14:backgroundMark x1="20182" y1="74194" x2="20182" y2="74194"/>
                        <a14:backgroundMark x1="28727" y1="72535" x2="28727" y2="72535"/>
                        <a14:backgroundMark x1="12091" y1="83871" x2="12091" y2="83871"/>
                        <a14:backgroundMark x1="19000" y1="81751" x2="19000" y2="81751"/>
                        <a14:backgroundMark x1="85091" y1="56774" x2="85091" y2="56774"/>
                        <a14:backgroundMark x1="79455" y1="51889" x2="79455" y2="51889"/>
                        <a14:backgroundMark x1="92364" y1="55115" x2="92364" y2="55115"/>
                        <a14:backgroundMark x1="77818" y1="56590" x2="93364" y2="63041"/>
                        <a14:backgroundMark x1="80545" y1="49401" x2="93818" y2="59724"/>
                        <a14:backgroundMark x1="83455" y1="11152" x2="87364" y2="25438"/>
                        <a14:backgroundMark x1="86909" y1="1106" x2="91091" y2="14286"/>
                        <a14:backgroundMark x1="53364" y1="37880" x2="55000" y2="63318"/>
                        <a14:backgroundMark x1="33909" y1="41382" x2="36182" y2="47281"/>
                        <a14:backgroundMark x1="9182" y1="20369" x2="21000" y2="38710"/>
                        <a14:backgroundMark x1="38636" y1="49401" x2="38636" y2="49401"/>
                        <a14:backgroundMark x1="38000" y1="48111" x2="38000" y2="48111"/>
                        <a14:backgroundMark x1="34727" y1="60553" x2="34727" y2="60553"/>
                        <a14:backgroundMark x1="54182" y1="38710" x2="54182" y2="38710"/>
                        <a14:backgroundMark x1="53364" y1="38249" x2="53364" y2="38249"/>
                        <a14:backgroundMark x1="73636" y1="30323" x2="73636" y2="30323"/>
                      </a14:backgroundRemoval>
                    </a14:imgEffect>
                  </a14:imgLayer>
                </a14:imgProps>
              </a:ext>
            </a:extLst>
          </a:blip>
          <a:srcRect t="-1" r="-3137" b="34830"/>
          <a:stretch>
            <a:fillRect/>
          </a:stretch>
        </p:blipFill>
        <p:spPr>
          <a:xfrm>
            <a:off x="1356149" y="949643"/>
            <a:ext cx="9479702" cy="59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24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211ADF-7D6A-4E89-6194-CCC74FEC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20">
                        <a14:foregroundMark x1="26000" y1="49552" x2="26000" y2="49552"/>
                        <a14:foregroundMark x1="17120" y1="37644" x2="17120" y2="37644"/>
                        <a14:foregroundMark x1="12240" y1="34955" x2="17440" y2="45327"/>
                        <a14:foregroundMark x1="22960" y1="31242" x2="24080" y2="57106"/>
                        <a14:foregroundMark x1="21040" y1="43022" x2="22960" y2="44686"/>
                        <a14:foregroundMark x1="27440" y1="38412" x2="28880" y2="72471"/>
                        <a14:foregroundMark x1="32320" y1="38668" x2="29760" y2="51344"/>
                        <a14:foregroundMark x1="53360" y1="35595" x2="55520" y2="61588"/>
                        <a14:foregroundMark x1="44960" y1="33803" x2="51040" y2="58771"/>
                        <a14:foregroundMark x1="61280" y1="40717" x2="57680" y2="48528"/>
                        <a14:foregroundMark x1="76640" y1="36108" x2="78800" y2="68502"/>
                        <a14:foregroundMark x1="82400" y1="34187" x2="82560" y2="37260"/>
                        <a14:foregroundMark x1="90400" y1="39565" x2="91120" y2="44174"/>
                        <a14:foregroundMark x1="73040" y1="37004" x2="69520" y2="45583"/>
                        <a14:foregroundMark x1="73040" y1="43022" x2="74720" y2="65045"/>
                        <a14:backgroundMark x1="13520" y1="4994" x2="18320" y2="21511"/>
                        <a14:backgroundMark x1="10800" y1="53905" x2="12080" y2="96543"/>
                        <a14:backgroundMark x1="38720" y1="58515" x2="38560" y2="91677"/>
                        <a14:backgroundMark x1="62160" y1="12420" x2="64880" y2="83739"/>
                        <a14:backgroundMark x1="91520" y1="13572" x2="94160" y2="52497"/>
                        <a14:backgroundMark x1="78240" y1="75416" x2="79120" y2="85659"/>
                        <a14:backgroundMark x1="51760" y1="77081" x2="52320" y2="83099"/>
                        <a14:backgroundMark x1="25280" y1="79641" x2="26000" y2="87068"/>
                        <a14:backgroundMark x1="25120" y1="75672" x2="25120" y2="7567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028" t="-24455" r="1028" b="24455"/>
          <a:stretch>
            <a:fillRect/>
          </a:stretch>
        </p:blipFill>
        <p:spPr>
          <a:xfrm>
            <a:off x="-774501" y="-1243471"/>
            <a:ext cx="12966501" cy="81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6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908C5-2A1C-687B-08E4-70DEB3DAF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2726A2-E946-F6F1-F31D-8CF3BA5F4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6" b="70844" l="1689" r="9555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235" t="4321" r="-1440" b="21605"/>
          <a:stretch>
            <a:fillRect/>
          </a:stretch>
        </p:blipFill>
        <p:spPr>
          <a:xfrm>
            <a:off x="999754" y="163891"/>
            <a:ext cx="10334996" cy="7456109"/>
          </a:xfrm>
          <a:prstGeom prst="rect">
            <a:avLst/>
          </a:prstGeom>
          <a:effectLst>
            <a:glow rad="1168400">
              <a:schemeClr val="tx1">
                <a:alpha val="4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4201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54C9E-2AD3-792F-2CE6-64DB14573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841383-4AC8-1090-FA4D-973930BE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" y="385372"/>
            <a:ext cx="12174512" cy="60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3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87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2BB0F-55A5-077F-E36D-EA0241BB4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" b="100000" l="0" r="99333">
                        <a14:foregroundMark x1="47444" y1="21333" x2="47444" y2="21333"/>
                        <a14:foregroundMark x1="43222" y1="19889" x2="52111" y2="23889"/>
                        <a14:foregroundMark x1="65667" y1="17444" x2="47889" y2="444"/>
                        <a14:foregroundMark x1="33333" y1="10889" x2="40111" y2="8000"/>
                        <a14:foregroundMark x1="40111" y1="8000" x2="57333" y2="20333"/>
                        <a14:foregroundMark x1="57333" y1="20333" x2="53111" y2="33778"/>
                        <a14:foregroundMark x1="52111" y1="32333" x2="40111" y2="27889"/>
                        <a14:foregroundMark x1="39556" y1="26889" x2="34889" y2="14889"/>
                        <a14:foregroundMark x1="34444" y1="13444" x2="36444" y2="9889"/>
                        <a14:foregroundMark x1="54222" y1="57667" x2="54222" y2="57667"/>
                        <a14:foregroundMark x1="52111" y1="42778" x2="61000" y2="47222"/>
                        <a14:foregroundMark x1="61000" y1="47222" x2="61000" y2="53222"/>
                        <a14:foregroundMark x1="61000" y1="53222" x2="47444" y2="47222"/>
                        <a14:foregroundMark x1="83333" y1="26889" x2="80778" y2="49778"/>
                        <a14:foregroundMark x1="80778" y1="49778" x2="79222" y2="62222"/>
                        <a14:foregroundMark x1="79222" y1="62222" x2="74000" y2="95000"/>
                        <a14:foregroundMark x1="74000" y1="95556" x2="74000" y2="97000"/>
                        <a14:foregroundMark x1="79667" y1="39778" x2="69778" y2="40333"/>
                        <a14:foregroundMark x1="80222" y1="40778" x2="91667" y2="42333"/>
                        <a14:foregroundMark x1="80222" y1="40778" x2="77667" y2="58667"/>
                        <a14:foregroundMark x1="79222" y1="58667" x2="71333" y2="93556"/>
                        <a14:foregroundMark x1="39556" y1="16889" x2="39556" y2="16889"/>
                        <a14:foregroundMark x1="38000" y1="13444" x2="59889" y2="30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609" y="1978572"/>
            <a:ext cx="3174782" cy="3321115"/>
          </a:xfrm>
          <a:prstGeom prst="rect">
            <a:avLst/>
          </a:prstGeom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29934E86-30EA-22DF-5AAD-521474D43780}"/>
              </a:ext>
            </a:extLst>
          </p:cNvPr>
          <p:cNvSpPr/>
          <p:nvPr/>
        </p:nvSpPr>
        <p:spPr>
          <a:xfrm>
            <a:off x="6642867" y="677917"/>
            <a:ext cx="2081048" cy="141889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D497207-AB4B-AF76-D4AD-845D760B91F7}"/>
              </a:ext>
            </a:extLst>
          </p:cNvPr>
          <p:cNvSpPr/>
          <p:nvPr/>
        </p:nvSpPr>
        <p:spPr>
          <a:xfrm flipV="1">
            <a:off x="6383253" y="186138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E6A14D-A27A-0C09-08EE-749C01C94F3A}"/>
              </a:ext>
            </a:extLst>
          </p:cNvPr>
          <p:cNvSpPr/>
          <p:nvPr/>
        </p:nvSpPr>
        <p:spPr>
          <a:xfrm flipV="1">
            <a:off x="5993832" y="204740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D3EBC6-DD79-039D-F9AD-AE572CB9F0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42" t="9885" r="15234" b="14712"/>
          <a:stretch>
            <a:fillRect/>
          </a:stretch>
        </p:blipFill>
        <p:spPr>
          <a:xfrm>
            <a:off x="7281204" y="862106"/>
            <a:ext cx="804373" cy="9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8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19529-087E-1A35-4EEA-4671F4205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6" y="3146206"/>
            <a:ext cx="3758046" cy="37117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9D7C04-254B-1EB3-0784-AE26B3224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100000" l="7813" r="100000">
                        <a14:foregroundMark x1="40625" y1="23478" x2="38021" y2="30000"/>
                        <a14:foregroundMark x1="44271" y1="56957" x2="44271" y2="56957"/>
                        <a14:foregroundMark x1="34896" y1="90870" x2="26563" y2="82609"/>
                        <a14:foregroundMark x1="32813" y1="84348" x2="34375" y2="73913"/>
                        <a14:foregroundMark x1="50521" y1="29130" x2="60938" y2="28261"/>
                        <a14:foregroundMark x1="28125" y1="20870" x2="34375" y2="16522"/>
                        <a14:foregroundMark x1="39583" y1="12609" x2="47917" y2="12609"/>
                        <a14:foregroundMark x1="64063" y1="13043" x2="72917" y2="24783"/>
                        <a14:foregroundMark x1="59375" y1="13043" x2="50521" y2="11739"/>
                        <a14:foregroundMark x1="81250" y1="60435" x2="78646" y2="78261"/>
                        <a14:foregroundMark x1="28646" y1="41739" x2="29167" y2="59130"/>
                        <a14:foregroundMark x1="21354" y1="32174" x2="16146" y2="62609"/>
                        <a14:foregroundMark x1="18750" y1="73043" x2="20313" y2="81739"/>
                        <a14:foregroundMark x1="51563" y1="83043" x2="58854" y2="86957"/>
                        <a14:foregroundMark x1="70833" y1="82609" x2="69271" y2="79130"/>
                        <a14:foregroundMark x1="80729" y1="55217" x2="67188" y2="26522"/>
                        <a14:foregroundMark x1="74479" y1="29130" x2="88021" y2="52174"/>
                        <a14:foregroundMark x1="90104" y1="62174" x2="89583" y2="61304"/>
                        <a14:foregroundMark x1="80729" y1="48261" x2="90104" y2="60000"/>
                        <a14:backgroundMark x1="47396" y1="93913" x2="61979" y2="96957"/>
                        <a14:backgroundMark x1="18229" y1="90435" x2="10417" y2="85652"/>
                        <a14:backgroundMark x1="24479" y1="95652" x2="33333" y2="98696"/>
                        <a14:backgroundMark x1="47917" y1="89565" x2="47917" y2="8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29004" y="2592690"/>
            <a:ext cx="3758044" cy="4501823"/>
          </a:xfrm>
          <a:prstGeom prst="rect">
            <a:avLst/>
          </a:prstGeom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2AE5A2FB-39A0-5AE9-2161-40772D8BECF0}"/>
              </a:ext>
            </a:extLst>
          </p:cNvPr>
          <p:cNvSpPr/>
          <p:nvPr/>
        </p:nvSpPr>
        <p:spPr>
          <a:xfrm>
            <a:off x="6355614" y="173422"/>
            <a:ext cx="2681411" cy="215150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03E115A-0B40-C694-03E4-A996586EFC01}"/>
              </a:ext>
            </a:extLst>
          </p:cNvPr>
          <p:cNvSpPr/>
          <p:nvPr/>
        </p:nvSpPr>
        <p:spPr>
          <a:xfrm flipV="1">
            <a:off x="6096000" y="184236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8C8B158-0AFE-E3B7-43DC-FAFEF2BCCBA2}"/>
              </a:ext>
            </a:extLst>
          </p:cNvPr>
          <p:cNvSpPr/>
          <p:nvPr/>
        </p:nvSpPr>
        <p:spPr>
          <a:xfrm flipV="1">
            <a:off x="5665076" y="1959552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6D19D1-BE30-1688-0A2C-3D4C6A9D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9586">
            <a:off x="7258643" y="379739"/>
            <a:ext cx="875354" cy="1750707"/>
          </a:xfrm>
          <a:prstGeom prst="rect">
            <a:avLst/>
          </a:prstGeom>
        </p:spPr>
      </p:pic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282C34D1-8072-AE67-9CFA-7E3EAA0FCCE5}"/>
              </a:ext>
            </a:extLst>
          </p:cNvPr>
          <p:cNvSpPr/>
          <p:nvPr/>
        </p:nvSpPr>
        <p:spPr>
          <a:xfrm>
            <a:off x="11193517" y="3657600"/>
            <a:ext cx="667407" cy="331076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B115F1-94A1-0780-BA16-2E077F941A55}"/>
              </a:ext>
            </a:extLst>
          </p:cNvPr>
          <p:cNvSpPr txBox="1"/>
          <p:nvPr/>
        </p:nvSpPr>
        <p:spPr>
          <a:xfrm>
            <a:off x="11193517" y="3619344"/>
            <a:ext cx="88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ОХ</a:t>
            </a:r>
            <a:r>
              <a:rPr lang="ru-RU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8B8794A6-ED95-C158-0A1A-22613B20EB72}"/>
              </a:ext>
            </a:extLst>
          </p:cNvPr>
          <p:cNvSpPr/>
          <p:nvPr/>
        </p:nvSpPr>
        <p:spPr>
          <a:xfrm>
            <a:off x="2609397" y="2757606"/>
            <a:ext cx="1479725" cy="89999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3D26-95E9-8209-7FF7-404F2E44B849}"/>
              </a:ext>
            </a:extLst>
          </p:cNvPr>
          <p:cNvSpPr txBox="1"/>
          <p:nvPr/>
        </p:nvSpPr>
        <p:spPr>
          <a:xfrm>
            <a:off x="2609397" y="3022937"/>
            <a:ext cx="168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Сделаем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46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FD22C-F389-E824-1D7D-7BB1EEECD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97" l="588" r="100000">
                        <a14:foregroundMark x1="60588" y1="25251" x2="61618" y2="27136"/>
                        <a14:foregroundMark x1="40735" y1="22990" x2="41471" y2="26005"/>
                        <a14:foregroundMark x1="45588" y1="13819" x2="44706" y2="17714"/>
                        <a14:foregroundMark x1="40882" y1="23241" x2="44412" y2="24121"/>
                        <a14:foregroundMark x1="45294" y1="14447" x2="47353" y2="21106"/>
                        <a14:backgroundMark x1="22059" y1="8543" x2="22059" y2="8543"/>
                        <a14:backgroundMark x1="50294" y1="6658" x2="50294" y2="6658"/>
                        <a14:backgroundMark x1="50147" y1="6658" x2="71029" y2="3894"/>
                        <a14:backgroundMark x1="49265" y1="6030" x2="14853" y2="7412"/>
                        <a14:backgroundMark x1="10294" y1="22487" x2="15588" y2="33794"/>
                        <a14:backgroundMark x1="33676" y1="13819" x2="26912" y2="30151"/>
                        <a14:backgroundMark x1="39559" y1="18342" x2="38235" y2="22236"/>
                        <a14:backgroundMark x1="78088" y1="6407" x2="90735" y2="33543"/>
                        <a14:backgroundMark x1="91765" y1="3015" x2="97941" y2="14196"/>
                        <a14:backgroundMark x1="69706" y1="7538" x2="77794" y2="25251"/>
                        <a14:backgroundMark x1="63235" y1="14950" x2="63235" y2="20980"/>
                        <a14:backgroundMark x1="73971" y1="22487" x2="91765" y2="31533"/>
                        <a14:backgroundMark x1="68088" y1="21608" x2="71324" y2="31030"/>
                      </a14:backgroundRemoval>
                    </a14:imgEffect>
                  </a14:imgLayer>
                </a14:imgProps>
              </a:ext>
            </a:extLst>
          </a:blip>
          <a:srcRect b="23185"/>
          <a:stretch>
            <a:fillRect/>
          </a:stretch>
        </p:blipFill>
        <p:spPr>
          <a:xfrm>
            <a:off x="7438667" y="2470467"/>
            <a:ext cx="4997992" cy="4387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2305F3-3B89-4640-ABE4-701B83B6F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5" b="99507" l="0" r="100000">
                        <a14:foregroundMark x1="28920" y1="63350" x2="9172" y2="99113"/>
                        <a14:foregroundMark x1="24482" y1="50148" x2="7840" y2="82759"/>
                        <a14:foregroundMark x1="33654" y1="78227" x2="32322" y2="97734"/>
                        <a14:foregroundMark x1="35725" y1="71921" x2="52737" y2="93695"/>
                        <a14:foregroundMark x1="89793" y1="63744" x2="95932" y2="95468"/>
                        <a14:foregroundMark x1="90828" y1="89557" x2="64645" y2="91823"/>
                        <a14:foregroundMark x1="63240" y1="5320" x2="61243" y2="27094"/>
                        <a14:foregroundMark x1="30917" y1="78227" x2="20784" y2="90443"/>
                        <a14:foregroundMark x1="42160" y1="91429" x2="38757" y2="99507"/>
                        <a14:foregroundMark x1="41124" y1="92315" x2="37056" y2="92315"/>
                        <a14:backgroundMark x1="8136" y1="30640" x2="5769" y2="58325"/>
                        <a14:backgroundMark x1="5473" y1="68276" x2="2737" y2="86404"/>
                        <a14:backgroundMark x1="94527" y1="26108" x2="95266" y2="52906"/>
                        <a14:backgroundMark x1="91494" y1="41970" x2="92825" y2="34778"/>
                        <a14:backgroundMark x1="91864" y1="31133" x2="87426" y2="45616"/>
                        <a14:backgroundMark x1="84689" y1="28867" x2="84320" y2="18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3105808"/>
            <a:ext cx="4997993" cy="37521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D1F3F8-8CFD-8A62-0628-8D949992B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847" y="-1230512"/>
            <a:ext cx="9039429" cy="90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8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F0410C-09BC-506B-0F73-6F2D0EBE5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7" b="15109"/>
          <a:stretch>
            <a:fillRect/>
          </a:stretch>
        </p:blipFill>
        <p:spPr>
          <a:xfrm rot="431219">
            <a:off x="1271552" y="-2783202"/>
            <a:ext cx="16332596" cy="10263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E85F3-44AD-2B4F-F6BD-AE12D7885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890" y="3291049"/>
            <a:ext cx="3761558" cy="37127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22049-729E-8E5A-9B46-B6B93316C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88" l="0" r="100000"/>
                    </a14:imgEffect>
                  </a14:imgLayer>
                </a14:imgProps>
              </a:ext>
            </a:extLst>
          </a:blip>
          <a:srcRect b="19442"/>
          <a:stretch>
            <a:fillRect/>
          </a:stretch>
        </p:blipFill>
        <p:spPr>
          <a:xfrm>
            <a:off x="8229600" y="2348604"/>
            <a:ext cx="4088524" cy="45093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5FA9B-CC0A-C141-1147-76FB9B95C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333" y1="56548" x2="12000" y2="95238"/>
                        <a14:foregroundMark x1="78000" y1="62500" x2="91667" y2="92262"/>
                        <a14:foregroundMark x1="79000" y1="76786" x2="84667" y2="89881"/>
                        <a14:backgroundMark x1="43333" y1="18452" x2="57667" y2="14881"/>
                        <a14:backgroundMark x1="2667" y1="85714" x2="2667" y2="9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1338" y="2768199"/>
            <a:ext cx="3846786" cy="2508853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6D3C2C3-7447-A63F-D42E-28A589F357CD}"/>
              </a:ext>
            </a:extLst>
          </p:cNvPr>
          <p:cNvSpPr/>
          <p:nvPr/>
        </p:nvSpPr>
        <p:spPr>
          <a:xfrm>
            <a:off x="7157544" y="780164"/>
            <a:ext cx="961697" cy="12378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E8E191-FC0A-7A06-8835-519BD845C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029" y="755262"/>
            <a:ext cx="1262725" cy="12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99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697B2-B0A7-4342-723D-26401ABC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ED8FCA-E406-220B-33C7-B2F8A178E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" b="100000" l="0" r="99333">
                        <a14:foregroundMark x1="47444" y1="21333" x2="47444" y2="21333"/>
                        <a14:foregroundMark x1="43222" y1="19889" x2="52111" y2="23889"/>
                        <a14:foregroundMark x1="65667" y1="17444" x2="47889" y2="444"/>
                        <a14:foregroundMark x1="33333" y1="10889" x2="40111" y2="8000"/>
                        <a14:foregroundMark x1="40111" y1="8000" x2="57333" y2="20333"/>
                        <a14:foregroundMark x1="57333" y1="20333" x2="53111" y2="33778"/>
                        <a14:foregroundMark x1="52111" y1="32333" x2="40111" y2="27889"/>
                        <a14:foregroundMark x1="39556" y1="26889" x2="34889" y2="14889"/>
                        <a14:foregroundMark x1="34444" y1="13444" x2="36444" y2="9889"/>
                        <a14:foregroundMark x1="54222" y1="57667" x2="54222" y2="57667"/>
                        <a14:foregroundMark x1="52111" y1="42778" x2="61000" y2="47222"/>
                        <a14:foregroundMark x1="61000" y1="47222" x2="61000" y2="53222"/>
                        <a14:foregroundMark x1="61000" y1="53222" x2="47444" y2="47222"/>
                        <a14:foregroundMark x1="83333" y1="26889" x2="80778" y2="49778"/>
                        <a14:foregroundMark x1="80778" y1="49778" x2="79222" y2="62222"/>
                        <a14:foregroundMark x1="79222" y1="62222" x2="74000" y2="95000"/>
                        <a14:foregroundMark x1="74000" y1="95556" x2="74000" y2="97000"/>
                        <a14:foregroundMark x1="79667" y1="39778" x2="69778" y2="40333"/>
                        <a14:foregroundMark x1="80222" y1="40778" x2="91667" y2="42333"/>
                        <a14:foregroundMark x1="80222" y1="40778" x2="77667" y2="58667"/>
                        <a14:foregroundMark x1="79222" y1="58667" x2="71333" y2="93556"/>
                        <a14:foregroundMark x1="39556" y1="16889" x2="39556" y2="16889"/>
                        <a14:foregroundMark x1="38000" y1="13444" x2="59889" y2="30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609" y="1978572"/>
            <a:ext cx="3174782" cy="3321115"/>
          </a:xfrm>
          <a:prstGeom prst="rect">
            <a:avLst/>
          </a:prstGeom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868455F8-7493-1BA3-5763-637422580588}"/>
              </a:ext>
            </a:extLst>
          </p:cNvPr>
          <p:cNvSpPr/>
          <p:nvPr/>
        </p:nvSpPr>
        <p:spPr>
          <a:xfrm>
            <a:off x="6642867" y="677917"/>
            <a:ext cx="2081048" cy="141889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D13A1DD-9F29-0BDA-2E9C-9FF37DC052F5}"/>
              </a:ext>
            </a:extLst>
          </p:cNvPr>
          <p:cNvSpPr/>
          <p:nvPr/>
        </p:nvSpPr>
        <p:spPr>
          <a:xfrm flipV="1">
            <a:off x="6383253" y="186138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9F2EC57-3DFF-0F8B-2726-5140BF33D12C}"/>
              </a:ext>
            </a:extLst>
          </p:cNvPr>
          <p:cNvSpPr/>
          <p:nvPr/>
        </p:nvSpPr>
        <p:spPr>
          <a:xfrm flipV="1">
            <a:off x="5993832" y="2047406"/>
            <a:ext cx="259614" cy="2343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0E18E4-BC19-342B-2652-CAFA6F3AD6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42" t="9885" r="15234" b="14712"/>
          <a:stretch>
            <a:fillRect/>
          </a:stretch>
        </p:blipFill>
        <p:spPr>
          <a:xfrm>
            <a:off x="7281204" y="862106"/>
            <a:ext cx="804373" cy="9322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65E8EF-D8F4-9401-75FF-AA561EC31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3241" y="-983205"/>
            <a:ext cx="13494145" cy="95494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03990-8907-DDEC-4C9C-D1319F41A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902" y="1983176"/>
            <a:ext cx="3170195" cy="3316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547252-3F85-A21E-AB04-721543ACE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10" y="210129"/>
            <a:ext cx="139624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94D447-FAB8-3AA6-FECD-C2D054AF3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0870" y="210129"/>
            <a:ext cx="1313150" cy="78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9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60640F-56C4-6D2B-A3ED-18098CD74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56780">
            <a:off x="1308733" y="-3873094"/>
            <a:ext cx="9574531" cy="15067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5B5EB-6298-5EF3-66BD-101B902D5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902" y="2002517"/>
            <a:ext cx="3170195" cy="33165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5335A-0351-B906-6D04-440700516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8" t="1" r="82026" b="-3908"/>
          <a:stretch>
            <a:fillRect/>
          </a:stretch>
        </p:blipFill>
        <p:spPr>
          <a:xfrm>
            <a:off x="932929" y="0"/>
            <a:ext cx="1450429" cy="71260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3D25C-739B-97FB-7D53-388E6BAB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026" r="6078" b="-18391"/>
          <a:stretch>
            <a:fillRect/>
          </a:stretch>
        </p:blipFill>
        <p:spPr>
          <a:xfrm>
            <a:off x="10000592" y="1"/>
            <a:ext cx="1450429" cy="811924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58804C2-8630-BB68-16B7-66615046F89A}"/>
              </a:ext>
            </a:extLst>
          </p:cNvPr>
          <p:cNvSpPr/>
          <p:nvPr/>
        </p:nvSpPr>
        <p:spPr>
          <a:xfrm>
            <a:off x="7147833" y="750695"/>
            <a:ext cx="1113297" cy="112540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329D4C18-F13D-BA67-ECFF-FD01F71D28CA}"/>
              </a:ext>
            </a:extLst>
          </p:cNvPr>
          <p:cNvSpPr/>
          <p:nvPr/>
        </p:nvSpPr>
        <p:spPr>
          <a:xfrm>
            <a:off x="6466888" y="425340"/>
            <a:ext cx="2475186" cy="17632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5B6167-DF9B-D868-569E-075361958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547" y="2308679"/>
            <a:ext cx="3845278" cy="4554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9C68E4-3567-8C57-1053-7A7E7DF5A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67"/>
                    </a14:imgEffect>
                  </a14:imgLayer>
                </a14:imgProps>
              </a:ext>
            </a:extLst>
          </a:blip>
          <a:srcRect l="-2009" r="1" b="18433"/>
          <a:stretch>
            <a:fillRect/>
          </a:stretch>
        </p:blipFill>
        <p:spPr>
          <a:xfrm flipH="1">
            <a:off x="-614477" y="1276717"/>
            <a:ext cx="5659442" cy="5581283"/>
          </a:xfrm>
          <a:prstGeom prst="rect">
            <a:avLst/>
          </a:prstGeom>
        </p:spPr>
      </p:pic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C50F5930-3544-D5DB-E5BB-B122098490F6}"/>
              </a:ext>
            </a:extLst>
          </p:cNvPr>
          <p:cNvSpPr/>
          <p:nvPr/>
        </p:nvSpPr>
        <p:spPr>
          <a:xfrm>
            <a:off x="2768942" y="1378513"/>
            <a:ext cx="1470283" cy="945931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CDF89-E5BF-E681-28C5-65E3B9EFD504}"/>
              </a:ext>
            </a:extLst>
          </p:cNvPr>
          <p:cNvSpPr txBox="1"/>
          <p:nvPr/>
        </p:nvSpPr>
        <p:spPr>
          <a:xfrm>
            <a:off x="2815661" y="1666812"/>
            <a:ext cx="150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Сделаем!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184EC5-9681-2C4D-2C6F-F48E6B4D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358150">
            <a:off x="7269338" y="170901"/>
            <a:ext cx="821663" cy="20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2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E0E8AC-D932-41D9-E7E2-4C9B8E0E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9311" y="2710018"/>
            <a:ext cx="3522689" cy="41479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BD9049-1DCF-DDA4-7D76-03124A585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" b="100000" l="0" r="99571">
                        <a14:backgroundMark x1="42857" y1="8912" x2="42857" y2="8912"/>
                      </a14:backgroundRemoval>
                    </a14:imgEffect>
                  </a14:imgLayer>
                </a14:imgProps>
              </a:ext>
            </a:extLst>
          </a:blip>
          <a:srcRect b="21499"/>
          <a:stretch>
            <a:fillRect/>
          </a:stretch>
        </p:blipFill>
        <p:spPr>
          <a:xfrm>
            <a:off x="-529652" y="-312223"/>
            <a:ext cx="6625652" cy="71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10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335</TotalTime>
  <Words>24</Words>
  <Application>Microsoft Office PowerPoint</Application>
  <PresentationFormat>Широкоэкранный</PresentationFormat>
  <Paragraphs>17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Book Antiqua</vt:lpstr>
      <vt:lpstr>Calisto MT</vt:lpstr>
      <vt:lpstr>Wingdings 2</vt:lpstr>
      <vt:lpstr>Сланец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</cp:revision>
  <dcterms:created xsi:type="dcterms:W3CDTF">2026-02-22T11:12:09Z</dcterms:created>
  <dcterms:modified xsi:type="dcterms:W3CDTF">2026-02-22T16:47:19Z</dcterms:modified>
</cp:coreProperties>
</file>