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380F"/>
    <a:srgbClr val="B8A472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5" d="100"/>
          <a:sy n="75" d="100"/>
        </p:scale>
        <p:origin x="-45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4CE0-391A-4234-AF0F-EC2F035012A5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49CF-7644-4F61-A42C-B0E639A0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7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4CE0-391A-4234-AF0F-EC2F035012A5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49CF-7644-4F61-A42C-B0E639A0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4CE0-391A-4234-AF0F-EC2F035012A5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49CF-7644-4F61-A42C-B0E639A0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4CE0-391A-4234-AF0F-EC2F035012A5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49CF-7644-4F61-A42C-B0E639A0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4CE0-391A-4234-AF0F-EC2F035012A5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49CF-7644-4F61-A42C-B0E639A0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4CE0-391A-4234-AF0F-EC2F035012A5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49CF-7644-4F61-A42C-B0E639A0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4CE0-391A-4234-AF0F-EC2F035012A5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49CF-7644-4F61-A42C-B0E639A0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4CE0-391A-4234-AF0F-EC2F035012A5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49CF-7644-4F61-A42C-B0E639A0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5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4CE0-391A-4234-AF0F-EC2F035012A5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49CF-7644-4F61-A42C-B0E639A0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4CE0-391A-4234-AF0F-EC2F035012A5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49CF-7644-4F61-A42C-B0E639A0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4CE0-391A-4234-AF0F-EC2F035012A5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49CF-7644-4F61-A42C-B0E639A0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54CE0-391A-4234-AF0F-EC2F035012A5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49CF-7644-4F61-A42C-B0E639A0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4889" y="2060221"/>
            <a:ext cx="10526889" cy="2110141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Экологическая сказка</a:t>
            </a:r>
            <a:br>
              <a:rPr lang="ru-RU" sz="8800" b="1" dirty="0" smtClean="0"/>
            </a:br>
            <a:r>
              <a:rPr lang="ru-RU" sz="8800" b="1" dirty="0" smtClean="0"/>
              <a:t>«Богатства </a:t>
            </a:r>
            <a:r>
              <a:rPr lang="ru-RU" sz="8800" b="1" dirty="0" smtClean="0"/>
              <a:t>Земли</a:t>
            </a:r>
            <a:r>
              <a:rPr lang="ru-RU" sz="8800" b="1" dirty="0" smtClean="0"/>
              <a:t>»</a:t>
            </a:r>
            <a:endParaRPr lang="en-US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е пина-истор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3" y="347728"/>
            <a:ext cx="10830100" cy="60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3868" y="420054"/>
            <a:ext cx="9369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cs typeface="Adobe Arabic" panose="02040503050201020203" pitchFamily="18" charset="-78"/>
              </a:rPr>
              <a:t>Находка прекрасного чистого поля с луговыми травами и цветами</a:t>
            </a:r>
            <a:endParaRPr lang="ru-RU" sz="36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obe Arabic" panose="02040503050201020203" pitchFamily="18" charset="-7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55" y="2276184"/>
            <a:ext cx="7781799" cy="4377262"/>
          </a:xfrm>
          <a:prstGeom prst="rect">
            <a:avLst/>
          </a:prstGeom>
        </p:spPr>
      </p:pic>
      <p:sp>
        <p:nvSpPr>
          <p:cNvPr id="15" name="Овальная выноска 14"/>
          <p:cNvSpPr/>
          <p:nvPr/>
        </p:nvSpPr>
        <p:spPr>
          <a:xfrm flipH="1">
            <a:off x="3818467" y="1692708"/>
            <a:ext cx="4597400" cy="1448424"/>
          </a:xfrm>
          <a:prstGeom prst="wedgeEllipseCallout">
            <a:avLst>
              <a:gd name="adj1" fmla="val -33479"/>
              <a:gd name="adj2" fmla="val 5782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Вау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!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Arabic" panose="02040503050201020203" pitchFamily="18" charset="-78"/>
              </a:rPr>
              <a:t>Какое чудесное поле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23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е пина-истор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8" y="390061"/>
            <a:ext cx="10826509" cy="608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7145" y="758608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obe Arabic" panose="02040503050201020203" pitchFamily="18" charset="-78"/>
            </a:endParaRPr>
          </a:p>
        </p:txBody>
      </p:sp>
      <p:pic>
        <p:nvPicPr>
          <p:cNvPr id="3074" name="Picture 2" descr="Изображение пина-истори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167" y1="9528" x2="47592" y2="8251"/>
                        <a14:foregroundMark x1="49292" y1="5894" x2="49292" y2="5894"/>
                        <a14:foregroundMark x1="49292" y1="5894" x2="47309" y2="4224"/>
                        <a14:foregroundMark x1="28895" y1="94695" x2="78329" y2="96955"/>
                        <a14:foregroundMark x1="64731" y1="15029" x2="58640" y2="6778"/>
                        <a14:foregroundMark x1="37535" y1="7466" x2="44334" y2="2554"/>
                        <a14:foregroundMark x1="44618" y1="2750" x2="51983" y2="2358"/>
                        <a14:foregroundMark x1="66572" y1="14440" x2="67139" y2="8841"/>
                        <a14:foregroundMark x1="40652" y1="5108" x2="41643" y2="5108"/>
                        <a14:foregroundMark x1="40935" y1="5108" x2="41218" y2="5305"/>
                        <a14:foregroundMark x1="29603" y1="11690" x2="28754" y2="15422"/>
                        <a14:foregroundMark x1="38385" y1="7171" x2="41643" y2="5697"/>
                        <a14:foregroundMark x1="41360" y1="26031" x2="38810" y2="21906"/>
                        <a14:backgroundMark x1="19122" y1="13752" x2="19122" y2="13752"/>
                        <a14:backgroundMark x1="43059" y1="3340" x2="41643" y2="5010"/>
                        <a14:backgroundMark x1="40935" y1="4126" x2="39518" y2="5894"/>
                        <a14:backgroundMark x1="43059" y1="3733" x2="45892" y2="2063"/>
                        <a14:backgroundMark x1="36827" y1="6974" x2="40652" y2="6090"/>
                        <a14:backgroundMark x1="40368" y1="6090" x2="41501" y2="4912"/>
                        <a14:backgroundMark x1="39660" y1="6287" x2="43201" y2="3045"/>
                        <a14:backgroundMark x1="39377" y1="6189" x2="42776" y2="2947"/>
                        <a14:backgroundMark x1="39518" y1="5796" x2="44759" y2="2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87" y="1346319"/>
            <a:ext cx="3724090" cy="55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0292" y="666716"/>
            <a:ext cx="11809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cs typeface="Adobe Arabic" panose="02040503050201020203" pitchFamily="18" charset="-78"/>
              </a:rPr>
              <a:t>Использование земель и сбор урожая  </a:t>
            </a:r>
            <a:endParaRPr lang="en-US" sz="4800" dirty="0"/>
          </a:p>
        </p:txBody>
      </p:sp>
      <p:sp>
        <p:nvSpPr>
          <p:cNvPr id="4" name="Овальная выноска 3"/>
          <p:cNvSpPr/>
          <p:nvPr/>
        </p:nvSpPr>
        <p:spPr>
          <a:xfrm flipH="1">
            <a:off x="1179097" y="1649108"/>
            <a:ext cx="3714636" cy="1124149"/>
          </a:xfrm>
          <a:prstGeom prst="wedgeEllipseCallout">
            <a:avLst>
              <a:gd name="adj1" fmla="val -47576"/>
              <a:gd name="adj2" fmla="val 40909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Какой хороший урожай!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736x/ae/c4/3c/aec43c047c401e0a5571261c15e3f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6" y="442053"/>
            <a:ext cx="10496280" cy="59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pinimg.com/736x/ae/9e/c7/ae9ec75e3d7e6452102bb744fcbfbddd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B8A47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1" b="95793" l="3236" r="94337">
                        <a14:foregroundMark x1="41909" y1="49838" x2="54207" y2="48867"/>
                        <a14:foregroundMark x1="27670" y1="38350" x2="42880" y2="29450"/>
                        <a14:foregroundMark x1="55016" y1="29126" x2="71521" y2="35922"/>
                        <a14:foregroundMark x1="44175" y1="75728" x2="59223" y2="74110"/>
                        <a14:foregroundMark x1="76052" y1="75728" x2="75081" y2="81877"/>
                        <a14:foregroundMark x1="19417" y1="73948" x2="27508" y2="79126"/>
                        <a14:backgroundMark x1="33819" y1="81392" x2="41100" y2="84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25" y="1642054"/>
            <a:ext cx="5138672" cy="51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7074" y="628356"/>
            <a:ext cx="50193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Просьба о помощи</a:t>
            </a:r>
            <a:endParaRPr lang="en-US" sz="4400" b="1" dirty="0"/>
          </a:p>
        </p:txBody>
      </p:sp>
      <p:sp>
        <p:nvSpPr>
          <p:cNvPr id="5" name="Овальная выноска 4"/>
          <p:cNvSpPr/>
          <p:nvPr/>
        </p:nvSpPr>
        <p:spPr>
          <a:xfrm flipH="1">
            <a:off x="1179097" y="1642054"/>
            <a:ext cx="3714636" cy="1124149"/>
          </a:xfrm>
          <a:prstGeom prst="wedgeEllipseCallout">
            <a:avLst>
              <a:gd name="adj1" fmla="val -47576"/>
              <a:gd name="adj2" fmla="val 40909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Дайте мне передохнуть!!!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8042856" y="2303717"/>
            <a:ext cx="3031509" cy="1124149"/>
          </a:xfrm>
          <a:prstGeom prst="wedgeEllipseCallout">
            <a:avLst>
              <a:gd name="adj1" fmla="val -47576"/>
              <a:gd name="adj2" fmla="val 40909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Я устало!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1" y="428977"/>
            <a:ext cx="10758312" cy="59661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9926" y="760357"/>
            <a:ext cx="10649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0"/>
              </a:rPr>
              <a:t>Истощение поля и его отчаяние </a:t>
            </a:r>
            <a:endParaRPr lang="ru-RU" sz="5400" b="1" i="1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4100" name="Picture 4" descr="https://i.pinimg.com/736x/97/c9/d1/97c9d13f0067708387a1ce09dcb264b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100000" l="9918" r="89946">
                        <a14:backgroundMark x1="27310" y1="32609" x2="17255" y2="36413"/>
                        <a14:backgroundMark x1="21739" y1="67572" x2="23913" y2="87862"/>
                        <a14:backgroundMark x1="71196" y1="76268" x2="77717" y2="98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53" y="1092199"/>
            <a:ext cx="7010400" cy="576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5664553" y="1750241"/>
            <a:ext cx="5136445" cy="1089379"/>
          </a:xfrm>
          <a:prstGeom prst="wedgeEllipseCallou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Что же нам делать?!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28977"/>
            <a:ext cx="10797822" cy="59661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3536" y="803750"/>
            <a:ext cx="90649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0"/>
              </a:rPr>
              <a:t>Получение совета и помощь</a:t>
            </a:r>
            <a:endParaRPr lang="ru-RU" sz="4800" b="1" i="1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5122" name="Picture 2" descr="https://i.pinimg.com/736x/f1/9d/99/f19d99b887e90f2b76b7878d687c542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6" b="100000" l="810" r="100000">
                        <a14:foregroundMark x1="61741" y1="12000" x2="48988" y2="5000"/>
                        <a14:foregroundMark x1="44130" y1="5000" x2="34818" y2="8857"/>
                        <a14:foregroundMark x1="31377" y1="13143" x2="29555" y2="15857"/>
                        <a14:foregroundMark x1="30364" y1="17143" x2="36640" y2="18714"/>
                        <a14:foregroundMark x1="32186" y1="18286" x2="36640" y2="19571"/>
                        <a14:foregroundMark x1="35830" y1="23571" x2="35628" y2="26143"/>
                        <a14:foregroundMark x1="33401" y1="40857" x2="34211" y2="44286"/>
                        <a14:foregroundMark x1="24696" y1="72857" x2="40486" y2="71857"/>
                        <a14:foregroundMark x1="61336" y1="12429" x2="67004" y2="20429"/>
                        <a14:foregroundMark x1="49393" y1="4000" x2="54656" y2="4000"/>
                        <a14:foregroundMark x1="55466" y1="4429" x2="58907" y2="7857"/>
                        <a14:foregroundMark x1="59717" y1="8714" x2="63158" y2="10714"/>
                        <a14:foregroundMark x1="63360" y1="10714" x2="64777" y2="12571"/>
                        <a14:foregroundMark x1="64170" y1="14429" x2="67814" y2="20000"/>
                        <a14:foregroundMark x1="69231" y1="20714" x2="83603" y2="27429"/>
                        <a14:foregroundMark x1="83806" y1="26714" x2="94939" y2="34143"/>
                        <a14:foregroundMark x1="95344" y1="35429" x2="96761" y2="43857"/>
                        <a14:foregroundMark x1="95749" y1="44571" x2="93320" y2="58143"/>
                        <a14:foregroundMark x1="95951" y1="58429" x2="90081" y2="69714"/>
                        <a14:foregroundMark x1="95547" y1="50429" x2="96761" y2="57000"/>
                        <a14:foregroundMark x1="96356" y1="46143" x2="95951" y2="49857"/>
                        <a14:foregroundMark x1="95547" y1="69143" x2="96356" y2="91571"/>
                        <a14:foregroundMark x1="45142" y1="91286" x2="92510" y2="92857"/>
                        <a14:foregroundMark x1="9312" y1="83857" x2="23482" y2="91714"/>
                        <a14:foregroundMark x1="30972" y1="87429" x2="36842" y2="90286"/>
                        <a14:foregroundMark x1="34615" y1="90857" x2="32794" y2="93286"/>
                        <a14:foregroundMark x1="810" y1="87000" x2="1215" y2="97429"/>
                        <a14:foregroundMark x1="30567" y1="94143" x2="31377" y2="97714"/>
                        <a14:foregroundMark x1="45344" y1="92714" x2="46964" y2="98714"/>
                        <a14:backgroundMark x1="66599" y1="15143" x2="69838" y2="19286"/>
                        <a14:backgroundMark x1="96356" y1="33714" x2="97166" y2="37571"/>
                        <a14:backgroundMark x1="98381" y1="38857" x2="97166" y2="46714"/>
                        <a14:backgroundMark x1="96964" y1="48714" x2="98381" y2="59429"/>
                        <a14:backgroundMark x1="33603" y1="53429" x2="34211" y2="54286"/>
                        <a14:backgroundMark x1="33806" y1="45714" x2="34008" y2="49429"/>
                        <a14:backgroundMark x1="35425" y1="46714" x2="35223" y2="49571"/>
                        <a14:backgroundMark x1="35223" y1="50857" x2="35425" y2="52286"/>
                        <a14:backgroundMark x1="34008" y1="39714" x2="32996" y2="42429"/>
                        <a14:backgroundMark x1="80162" y1="23857" x2="83806" y2="25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1" y="1610095"/>
            <a:ext cx="3787422" cy="47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 flipH="1">
            <a:off x="2477912" y="2488129"/>
            <a:ext cx="4695403" cy="1526822"/>
          </a:xfrm>
          <a:prstGeom prst="wedgeRoundRectCallout">
            <a:avLst>
              <a:gd name="adj1" fmla="val -61937"/>
              <a:gd name="adj2" fmla="val -29940"/>
              <a:gd name="adj3" fmla="val 16667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Надо </a:t>
            </a:r>
            <a:r>
              <a:rPr lang="ru-RU" sz="2400" dirty="0">
                <a:solidFill>
                  <a:schemeClr val="tx1"/>
                </a:solidFill>
              </a:rPr>
              <a:t>слышать поле и заботиться о нём, чтобы дальше сохранять его первозданный вид.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7145" y="758608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obe Arabic" panose="02040503050201020203" pitchFamily="18" charset="-7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064" y="682618"/>
            <a:ext cx="11809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cs typeface="Adobe Arabic" panose="02040503050201020203" pitchFamily="18" charset="-78"/>
              </a:rPr>
              <a:t>Использование земель и сбор урожая.  </a:t>
            </a:r>
            <a:endParaRPr lang="en-US" sz="4800" dirty="0"/>
          </a:p>
        </p:txBody>
      </p:sp>
      <p:pic>
        <p:nvPicPr>
          <p:cNvPr id="6150" name="Picture 6" descr="https://i.pinimg.com/736x/ae/67/4b/ae674bce19040816bafb96926e850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2" y="489397"/>
            <a:ext cx="10878428" cy="59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39792" y="746077"/>
            <a:ext cx="70640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Исцеление земли!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6152" name="Picture 8" descr="https://i.pinimg.com/736x/18/8d/69/188d69fe4ecd67b84cba661f61f57fd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10" b="98732" l="9783" r="89946">
                        <a14:foregroundMark x1="22554" y1="77174" x2="21332" y2="72464"/>
                        <a14:foregroundMark x1="14538" y1="27355" x2="15489" y2="29167"/>
                        <a14:foregroundMark x1="63451" y1="18659" x2="61685" y2="17572"/>
                        <a14:foregroundMark x1="59239" y1="18841" x2="60870" y2="19384"/>
                        <a14:foregroundMark x1="78804" y1="32246" x2="85326" y2="31522"/>
                        <a14:foregroundMark x1="41984" y1="7065" x2="42255" y2="6522"/>
                        <a14:foregroundMark x1="15217" y1="29710" x2="13859" y2="28804"/>
                        <a14:foregroundMark x1="15353" y1="27174" x2="15217" y2="26449"/>
                        <a14:backgroundMark x1="45245" y1="49638" x2="45380" y2="51268"/>
                        <a14:backgroundMark x1="13859" y1="28080" x2="14266" y2="28442"/>
                        <a14:backgroundMark x1="42663" y1="20290" x2="42799" y2="21014"/>
                        <a14:backgroundMark x1="49185" y1="19565" x2="48777" y2="20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1467">
            <a:off x="2768837" y="1636886"/>
            <a:ext cx="70104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ьная выноска 12"/>
          <p:cNvSpPr/>
          <p:nvPr/>
        </p:nvSpPr>
        <p:spPr>
          <a:xfrm flipH="1">
            <a:off x="845064" y="2009740"/>
            <a:ext cx="3183466" cy="1036145"/>
          </a:xfrm>
          <a:prstGeom prst="wedgeEllipseCallout">
            <a:avLst>
              <a:gd name="adj1" fmla="val -47576"/>
              <a:gd name="adj2" fmla="val 40909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Мы будем заботиться о земле!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7761112" y="1667998"/>
            <a:ext cx="3267541" cy="1124149"/>
          </a:xfrm>
          <a:prstGeom prst="wedgeEllipseCallout">
            <a:avLst>
              <a:gd name="adj1" fmla="val -47576"/>
              <a:gd name="adj2" fmla="val 40909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Мы сохраним природу!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AutoShape 1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84</Words>
  <Application>Microsoft Office PowerPoint</Application>
  <PresentationFormat>Произвольный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Экологическая сказка «Богатства Земли»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Tamara</cp:lastModifiedBy>
  <cp:revision>18</cp:revision>
  <dcterms:created xsi:type="dcterms:W3CDTF">2026-02-17T11:36:18Z</dcterms:created>
  <dcterms:modified xsi:type="dcterms:W3CDTF">2026-03-21T19:24:08Z</dcterms:modified>
</cp:coreProperties>
</file>