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3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9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36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4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5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1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2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0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0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4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2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7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D2FC-0CDE-44D9-BC9E-66ECEB64F53C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86029B-453A-4506-9600-5CE26A073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FBD39-387E-A286-9F51-D2C5F2F5B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ОРЁЛ И ЧЁРНЫЙ БЫК </a:t>
            </a:r>
            <a:br>
              <a:rPr lang="ru-RU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6C4D05-02E6-256B-6B0A-B008C5CCF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830049" y="0"/>
            <a:ext cx="361949" cy="5000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CB3404-F806-F3C8-6A1F-C48D9C6A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8" y="0"/>
            <a:ext cx="771376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7508" y="5793571"/>
            <a:ext cx="124052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Разочарование Черного Быка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F691A-5EF4-F114-F3AE-22233322E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480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982" y="5765861"/>
            <a:ext cx="9311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</a:rPr>
              <a:t>Солнечная Долина в мире и согласии </a:t>
            </a:r>
            <a:endParaRPr lang="ru-RU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5D72E4-D42E-02E9-96BE-72C24654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1"/>
            <a:ext cx="9824915" cy="70381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0145" y="5261255"/>
            <a:ext cx="10086110" cy="11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Солнечная</a:t>
            </a:r>
            <a:r>
              <a:rPr lang="ru-RU" sz="2800" dirty="0" smtClean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Долина </a:t>
            </a:r>
            <a:endParaRPr lang="ru-RU" sz="6600" dirty="0">
              <a:solidFill>
                <a:srgbClr val="00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9EDB1F-47F0-CF47-7E2B-6BD89DFFE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05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909" y="5350224"/>
            <a:ext cx="70822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FF00"/>
                </a:solidFill>
              </a:rPr>
              <a:t>     Пришла беда</a:t>
            </a:r>
            <a:endParaRPr lang="ru-RU" sz="6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88BF9B-C8C0-E7B9-6177-950FA62C9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0" y="1"/>
            <a:ext cx="7313859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6580" y="5070764"/>
            <a:ext cx="7010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FF00"/>
                </a:solidFill>
              </a:rPr>
              <a:t>        </a:t>
            </a:r>
            <a:r>
              <a:rPr lang="ru-RU" sz="3000" dirty="0" smtClean="0">
                <a:solidFill>
                  <a:srgbClr val="00FF00"/>
                </a:solidFill>
              </a:rPr>
              <a:t>Разрушение Солнечной Долины</a:t>
            </a:r>
            <a:endParaRPr lang="ru-RU" sz="3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23930-B3A2-DB2F-8215-A81914130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8" y="0"/>
            <a:ext cx="783899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655" y="437487"/>
            <a:ext cx="7426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FF00"/>
                </a:solidFill>
              </a:rPr>
              <a:t>Собрание зверей</a:t>
            </a:r>
            <a:endParaRPr lang="ru-RU" sz="6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5F25A-9862-BF62-0858-FD1DF5AF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0"/>
            <a:ext cx="792703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8928" y="272534"/>
            <a:ext cx="154343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Появление Солнечного Орла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A90A9-439A-7A9B-DDAE-E8244E71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8" y="0"/>
            <a:ext cx="8434738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4291" y="5128552"/>
            <a:ext cx="12572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Установление первых солнечных панель</a:t>
            </a:r>
            <a:endParaRPr lang="ru-RU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0EA9A-FA2E-6CB9-A863-75728498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0" y="0"/>
            <a:ext cx="834133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4960" y="293315"/>
            <a:ext cx="1266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FF00"/>
                </a:solidFill>
              </a:rPr>
              <a:t>  Восстановление </a:t>
            </a:r>
            <a:r>
              <a:rPr lang="ru-RU" sz="3600" dirty="0" err="1" smtClean="0">
                <a:solidFill>
                  <a:srgbClr val="00FF00"/>
                </a:solidFill>
              </a:rPr>
              <a:t>Солечной</a:t>
            </a:r>
            <a:r>
              <a:rPr lang="ru-RU" sz="3600" dirty="0" smtClean="0">
                <a:solidFill>
                  <a:srgbClr val="00FF00"/>
                </a:solidFill>
              </a:rPr>
              <a:t> Долины</a:t>
            </a:r>
            <a:endParaRPr lang="ru-RU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FDCD1-AB38-F0B9-ABAE-551D0EE8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63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655" y="5890552"/>
            <a:ext cx="1187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FF00"/>
                </a:solidFill>
              </a:rPr>
              <a:t>Защита Долины Орлом </a:t>
            </a:r>
            <a:endParaRPr lang="ru-RU" sz="4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2806</TotalTime>
  <Words>39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СОЛНЕЧНЫЙ ОРЁЛ И ЧЁРНЫЙ БЫК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</dc:title>
  <dc:creator>PC</dc:creator>
  <cp:lastModifiedBy>Admin</cp:lastModifiedBy>
  <cp:revision>10</cp:revision>
  <dcterms:created xsi:type="dcterms:W3CDTF">2026-02-21T09:50:54Z</dcterms:created>
  <dcterms:modified xsi:type="dcterms:W3CDTF">2026-02-23T14:41:31Z</dcterms:modified>
</cp:coreProperties>
</file>