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sldIdLst>
    <p:sldId id="279" r:id="rId2"/>
    <p:sldId id="280" r:id="rId3"/>
    <p:sldId id="257" r:id="rId4"/>
    <p:sldId id="258" r:id="rId5"/>
    <p:sldId id="259" r:id="rId6"/>
    <p:sldId id="260" r:id="rId7"/>
    <p:sldId id="261" r:id="rId8"/>
    <p:sldId id="262" r:id="rId9"/>
    <p:sldId id="265" r:id="rId10"/>
    <p:sldId id="264" r:id="rId11"/>
    <p:sldId id="268" r:id="rId12"/>
    <p:sldId id="269" r:id="rId13"/>
    <p:sldId id="274" r:id="rId14"/>
    <p:sldId id="275" r:id="rId15"/>
    <p:sldId id="276" r:id="rId16"/>
    <p:sldId id="272" r:id="rId17"/>
    <p:sldId id="273" r:id="rId18"/>
    <p:sldId id="270" r:id="rId19"/>
    <p:sldId id="271" r:id="rId20"/>
    <p:sldId id="277" r:id="rId21"/>
    <p:sldId id="278" r:id="rId22"/>
  </p:sldIdLst>
  <p:sldSz cx="12192000" cy="7812088"/>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C6D522-9175-ED4C-D8AD-DFC1BC713A3B}" v="36" dt="2026-02-23T20:08:37.215"/>
    <p1510:client id="{5F07AF53-C20A-2C5D-7FAA-E439F4F48CFB}" v="3" dt="2026-02-23T18:49:05.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0" autoAdjust="0"/>
    <p:restoredTop sz="94673" autoAdjust="0"/>
  </p:normalViewPr>
  <p:slideViewPr>
    <p:cSldViewPr snapToGrid="0">
      <p:cViewPr varScale="1">
        <p:scale>
          <a:sx n="61" d="100"/>
          <a:sy n="61" d="100"/>
        </p:scale>
        <p:origin x="-1062" y="-84"/>
      </p:cViewPr>
      <p:guideLst>
        <p:guide orient="horz" pos="24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Гость" providerId="Windows Live" clId="Web-{58C6D522-9175-ED4C-D8AD-DFC1BC713A3B}"/>
    <pc:docChg chg="addSld modSld">
      <pc:chgData name="Гость" userId="" providerId="Windows Live" clId="Web-{58C6D522-9175-ED4C-D8AD-DFC1BC713A3B}" dt="2026-02-23T20:08:37.215" v="38"/>
      <pc:docMkLst>
        <pc:docMk/>
      </pc:docMkLst>
      <pc:sldChg chg="modSp">
        <pc:chgData name="Гость" userId="" providerId="Windows Live" clId="Web-{58C6D522-9175-ED4C-D8AD-DFC1BC713A3B}" dt="2026-02-23T19:05:45.095" v="14" actId="14100"/>
        <pc:sldMkLst>
          <pc:docMk/>
          <pc:sldMk cId="1666646466" sldId="262"/>
        </pc:sldMkLst>
        <pc:spChg chg="ord">
          <ac:chgData name="Гость" userId="" providerId="Windows Live" clId="Web-{58C6D522-9175-ED4C-D8AD-DFC1BC713A3B}" dt="2026-02-23T19:04:38.517" v="8"/>
          <ac:spMkLst>
            <pc:docMk/>
            <pc:sldMk cId="1666646466" sldId="262"/>
            <ac:spMk id="2" creationId="{8210E5E6-048C-D5CB-B9DE-7626062E12CC}"/>
          </ac:spMkLst>
        </pc:spChg>
        <pc:picChg chg="ord">
          <ac:chgData name="Гость" userId="" providerId="Windows Live" clId="Web-{58C6D522-9175-ED4C-D8AD-DFC1BC713A3B}" dt="2026-02-23T19:04:40.517" v="9"/>
          <ac:picMkLst>
            <pc:docMk/>
            <pc:sldMk cId="1666646466" sldId="262"/>
            <ac:picMk id="5" creationId="{A2EAE962-65E8-146E-B53D-FACDE5B5D45A}"/>
          </ac:picMkLst>
        </pc:picChg>
        <pc:picChg chg="mod ord">
          <ac:chgData name="Гость" userId="" providerId="Windows Live" clId="Web-{58C6D522-9175-ED4C-D8AD-DFC1BC713A3B}" dt="2026-02-23T19:05:45.095" v="14" actId="14100"/>
          <ac:picMkLst>
            <pc:docMk/>
            <pc:sldMk cId="1666646466" sldId="262"/>
            <ac:picMk id="16" creationId="{898BE583-63F6-8D38-5AB6-9ECBA11DE534}"/>
          </ac:picMkLst>
        </pc:picChg>
      </pc:sldChg>
      <pc:sldChg chg="delSp mod setBg">
        <pc:chgData name="Гость" userId="" providerId="Windows Live" clId="Web-{58C6D522-9175-ED4C-D8AD-DFC1BC713A3B}" dt="2026-02-23T19:14:42.297" v="19"/>
        <pc:sldMkLst>
          <pc:docMk/>
          <pc:sldMk cId="2903700903" sldId="266"/>
        </pc:sldMkLst>
        <pc:spChg chg="del">
          <ac:chgData name="Гость" userId="" providerId="Windows Live" clId="Web-{58C6D522-9175-ED4C-D8AD-DFC1BC713A3B}" dt="2026-02-23T19:13:49.532" v="17"/>
          <ac:spMkLst>
            <pc:docMk/>
            <pc:sldMk cId="2903700903" sldId="266"/>
            <ac:spMk id="2" creationId="{FCC71854-7153-50E9-F383-7999D57A3730}"/>
          </ac:spMkLst>
        </pc:spChg>
        <pc:spChg chg="del">
          <ac:chgData name="Гость" userId="" providerId="Windows Live" clId="Web-{58C6D522-9175-ED4C-D8AD-DFC1BC713A3B}" dt="2026-02-23T19:13:54.079" v="18"/>
          <ac:spMkLst>
            <pc:docMk/>
            <pc:sldMk cId="2903700903" sldId="266"/>
            <ac:spMk id="3" creationId="{5C162D99-04FB-A8DC-EE68-82C8677EECF8}"/>
          </ac:spMkLst>
        </pc:spChg>
      </pc:sldChg>
      <pc:sldChg chg="addSp delSp modSp new mod setBg">
        <pc:chgData name="Гость" userId="" providerId="Windows Live" clId="Web-{58C6D522-9175-ED4C-D8AD-DFC1BC713A3B}" dt="2026-02-23T20:08:37.215" v="38"/>
        <pc:sldMkLst>
          <pc:docMk/>
          <pc:sldMk cId="2010771944" sldId="267"/>
        </pc:sldMkLst>
        <pc:spChg chg="del">
          <ac:chgData name="Гость" userId="" providerId="Windows Live" clId="Web-{58C6D522-9175-ED4C-D8AD-DFC1BC713A3B}" dt="2026-02-23T19:14:51.360" v="20"/>
          <ac:spMkLst>
            <pc:docMk/>
            <pc:sldMk cId="2010771944" sldId="267"/>
            <ac:spMk id="2" creationId="{14A83606-F044-8708-E176-0A72DBEE7FC8}"/>
          </ac:spMkLst>
        </pc:spChg>
        <pc:spChg chg="del">
          <ac:chgData name="Гость" userId="" providerId="Windows Live" clId="Web-{58C6D522-9175-ED4C-D8AD-DFC1BC713A3B}" dt="2026-02-23T19:14:53.969" v="21"/>
          <ac:spMkLst>
            <pc:docMk/>
            <pc:sldMk cId="2010771944" sldId="267"/>
            <ac:spMk id="3" creationId="{5144E84E-30A8-871C-38F6-8EC232316449}"/>
          </ac:spMkLst>
        </pc:spChg>
        <pc:spChg chg="add del">
          <ac:chgData name="Гость" userId="" providerId="Windows Live" clId="Web-{58C6D522-9175-ED4C-D8AD-DFC1BC713A3B}" dt="2026-02-23T19:29:40.406" v="26"/>
          <ac:spMkLst>
            <pc:docMk/>
            <pc:sldMk cId="2010771944" sldId="267"/>
            <ac:spMk id="9" creationId="{42A4FC2C-047E-45A5-965D-8E1E3BF09BC6}"/>
          </ac:spMkLst>
        </pc:spChg>
        <pc:spChg chg="add del">
          <ac:chgData name="Гость" userId="" providerId="Windows Live" clId="Web-{58C6D522-9175-ED4C-D8AD-DFC1BC713A3B}" dt="2026-02-23T19:29:43.109" v="28"/>
          <ac:spMkLst>
            <pc:docMk/>
            <pc:sldMk cId="2010771944" sldId="267"/>
            <ac:spMk id="11" creationId="{1855405F-37A2-4869-9154-F8BE3BECE6C3}"/>
          </ac:spMkLst>
        </pc:spChg>
        <pc:spChg chg="add del">
          <ac:chgData name="Гость" userId="" providerId="Windows Live" clId="Web-{58C6D522-9175-ED4C-D8AD-DFC1BC713A3B}" dt="2026-02-23T19:29:43.109" v="28"/>
          <ac:spMkLst>
            <pc:docMk/>
            <pc:sldMk cId="2010771944" sldId="267"/>
            <ac:spMk id="12" creationId="{01D0AF59-99C3-4251-AB9A-C966C6AD4400}"/>
          </ac:spMkLst>
        </pc:spChg>
        <pc:picChg chg="add del mod">
          <ac:chgData name="Гость" userId="" providerId="Windows Live" clId="Web-{58C6D522-9175-ED4C-D8AD-DFC1BC713A3B}" dt="2026-02-23T19:29:55.453" v="30"/>
          <ac:picMkLst>
            <pc:docMk/>
            <pc:sldMk cId="2010771944" sldId="267"/>
            <ac:picMk id="4" creationId="{08E96CA0-D7D4-11CB-7261-85F3E77185F5}"/>
          </ac:picMkLst>
        </pc:picChg>
        <pc:picChg chg="add mod modCrop">
          <ac:chgData name="Гость" userId="" providerId="Windows Live" clId="Web-{58C6D522-9175-ED4C-D8AD-DFC1BC713A3B}" dt="2026-02-23T20:08:37.215" v="38"/>
          <ac:picMkLst>
            <pc:docMk/>
            <pc:sldMk cId="2010771944" sldId="267"/>
            <ac:picMk id="5" creationId="{4FF2426A-3915-AA63-B053-6E3AE49A1DA1}"/>
          </ac:picMkLst>
        </pc:picChg>
      </pc:sldChg>
    </pc:docChg>
  </pc:docChgLst>
  <pc:docChgLst>
    <pc:chgData name="Гость" providerId="Windows Live" clId="Web-{5F07AF53-C20A-2C5D-7FAA-E439F4F48CFB}"/>
    <pc:docChg chg="addSld modSld">
      <pc:chgData name="Гость" userId="" providerId="Windows Live" clId="Web-{5F07AF53-C20A-2C5D-7FAA-E439F4F48CFB}" dt="2026-02-23T18:49:05.705" v="2"/>
      <pc:docMkLst>
        <pc:docMk/>
      </pc:docMkLst>
      <pc:sldChg chg="new mod setBg">
        <pc:chgData name="Гость" userId="" providerId="Windows Live" clId="Web-{5F07AF53-C20A-2C5D-7FAA-E439F4F48CFB}" dt="2026-02-23T18:49:05.705" v="2"/>
        <pc:sldMkLst>
          <pc:docMk/>
          <pc:sldMk cId="2903700903" sldId="266"/>
        </pc:sldMkLst>
      </pc:sldChg>
    </pc:docChg>
  </pc:docChgLst>
  <pc:docChgLst>
    <pc:chgData name="Крутой чел Егор" userId="c8d7d39543938dac" providerId="LiveId" clId="{FE02C6C4-0E3F-4E93-A843-B65AE23569E0}"/>
    <pc:docChg chg="undo custSel addSld delSld modSld sldOrd modMainMaster">
      <pc:chgData name="Крутой чел Егор" userId="c8d7d39543938dac" providerId="LiveId" clId="{FE02C6C4-0E3F-4E93-A843-B65AE23569E0}" dt="2026-02-23T22:10:40.013" v="936" actId="1076"/>
      <pc:docMkLst>
        <pc:docMk/>
      </pc:docMkLst>
      <pc:sldChg chg="addSp delSp modSp mod">
        <pc:chgData name="Крутой чел Егор" userId="c8d7d39543938dac" providerId="LiveId" clId="{FE02C6C4-0E3F-4E93-A843-B65AE23569E0}" dt="2026-02-23T22:10:27.641" v="934"/>
        <pc:sldMkLst>
          <pc:docMk/>
          <pc:sldMk cId="6059650" sldId="257"/>
        </pc:sldMkLst>
        <pc:spChg chg="mod">
          <ac:chgData name="Крутой чел Егор" userId="c8d7d39543938dac" providerId="LiveId" clId="{FE02C6C4-0E3F-4E93-A843-B65AE23569E0}" dt="2026-02-23T22:10:27.641" v="934"/>
          <ac:spMkLst>
            <pc:docMk/>
            <pc:sldMk cId="6059650" sldId="257"/>
            <ac:spMk id="2" creationId="{5DD8E1B8-66F7-9FC0-C025-B5C4AC4EDC0A}"/>
          </ac:spMkLst>
        </pc:spChg>
        <pc:picChg chg="add del mod">
          <ac:chgData name="Крутой чел Егор" userId="c8d7d39543938dac" providerId="LiveId" clId="{FE02C6C4-0E3F-4E93-A843-B65AE23569E0}" dt="2026-02-23T21:31:45.271" v="700" actId="478"/>
          <ac:picMkLst>
            <pc:docMk/>
            <pc:sldMk cId="6059650" sldId="257"/>
            <ac:picMk id="4" creationId="{56FA1632-5052-0C89-4F65-6DDB2A9F25B9}"/>
          </ac:picMkLst>
        </pc:picChg>
        <pc:picChg chg="mod">
          <ac:chgData name="Крутой чел Егор" userId="c8d7d39543938dac" providerId="LiveId" clId="{FE02C6C4-0E3F-4E93-A843-B65AE23569E0}" dt="2026-02-23T22:09:43.452" v="920"/>
          <ac:picMkLst>
            <pc:docMk/>
            <pc:sldMk cId="6059650" sldId="257"/>
            <ac:picMk id="5" creationId="{3F12F80B-8D47-FF3A-2529-08CA095B73AD}"/>
          </ac:picMkLst>
        </pc:picChg>
      </pc:sldChg>
      <pc:sldChg chg="modSp mod">
        <pc:chgData name="Крутой чел Егор" userId="c8d7d39543938dac" providerId="LiveId" clId="{FE02C6C4-0E3F-4E93-A843-B65AE23569E0}" dt="2026-02-23T22:10:27.641" v="934"/>
        <pc:sldMkLst>
          <pc:docMk/>
          <pc:sldMk cId="2688630990" sldId="258"/>
        </pc:sldMkLst>
        <pc:spChg chg="mod">
          <ac:chgData name="Крутой чел Егор" userId="c8d7d39543938dac" providerId="LiveId" clId="{FE02C6C4-0E3F-4E93-A843-B65AE23569E0}" dt="2026-02-23T22:10:27.641" v="934"/>
          <ac:spMkLst>
            <pc:docMk/>
            <pc:sldMk cId="2688630990" sldId="258"/>
            <ac:spMk id="2" creationId="{82CF5352-889E-3F7D-B5AF-C17A08CD7322}"/>
          </ac:spMkLst>
        </pc:spChg>
        <pc:picChg chg="mod">
          <ac:chgData name="Крутой чел Егор" userId="c8d7d39543938dac" providerId="LiveId" clId="{FE02C6C4-0E3F-4E93-A843-B65AE23569E0}" dt="2026-02-23T22:09:43.452" v="920"/>
          <ac:picMkLst>
            <pc:docMk/>
            <pc:sldMk cId="2688630990" sldId="258"/>
            <ac:picMk id="5" creationId="{6F4723BE-16D3-F710-FD50-92B86945909F}"/>
          </ac:picMkLst>
        </pc:picChg>
        <pc:picChg chg="mod">
          <ac:chgData name="Крутой чел Егор" userId="c8d7d39543938dac" providerId="LiveId" clId="{FE02C6C4-0E3F-4E93-A843-B65AE23569E0}" dt="2026-02-23T22:09:43.452" v="920"/>
          <ac:picMkLst>
            <pc:docMk/>
            <pc:sldMk cId="2688630990" sldId="258"/>
            <ac:picMk id="8" creationId="{606BFDCD-AB78-C877-2BCB-A07C64E64265}"/>
          </ac:picMkLst>
        </pc:picChg>
        <pc:picChg chg="mod">
          <ac:chgData name="Крутой чел Егор" userId="c8d7d39543938dac" providerId="LiveId" clId="{FE02C6C4-0E3F-4E93-A843-B65AE23569E0}" dt="2026-02-23T22:09:43.452" v="920"/>
          <ac:picMkLst>
            <pc:docMk/>
            <pc:sldMk cId="2688630990" sldId="258"/>
            <ac:picMk id="10" creationId="{A59FE188-E67C-4B72-0A83-02032A6EBC71}"/>
          </ac:picMkLst>
        </pc:picChg>
      </pc:sldChg>
      <pc:sldChg chg="modSp mod">
        <pc:chgData name="Крутой чел Егор" userId="c8d7d39543938dac" providerId="LiveId" clId="{FE02C6C4-0E3F-4E93-A843-B65AE23569E0}" dt="2026-02-23T22:10:27.641" v="934"/>
        <pc:sldMkLst>
          <pc:docMk/>
          <pc:sldMk cId="495046391" sldId="259"/>
        </pc:sldMkLst>
        <pc:spChg chg="mod">
          <ac:chgData name="Крутой чел Егор" userId="c8d7d39543938dac" providerId="LiveId" clId="{FE02C6C4-0E3F-4E93-A843-B65AE23569E0}" dt="2026-02-23T22:10:27.641" v="934"/>
          <ac:spMkLst>
            <pc:docMk/>
            <pc:sldMk cId="495046391" sldId="259"/>
            <ac:spMk id="2" creationId="{9E8D2141-07FA-7AC1-4E86-F79A549AEA3F}"/>
          </ac:spMkLst>
        </pc:spChg>
        <pc:picChg chg="mod">
          <ac:chgData name="Крутой чел Егор" userId="c8d7d39543938dac" providerId="LiveId" clId="{FE02C6C4-0E3F-4E93-A843-B65AE23569E0}" dt="2026-02-23T22:09:43.452" v="920"/>
          <ac:picMkLst>
            <pc:docMk/>
            <pc:sldMk cId="495046391" sldId="259"/>
            <ac:picMk id="5" creationId="{32E6BD76-D0E2-0BBE-E12C-CED783CF4B85}"/>
          </ac:picMkLst>
        </pc:picChg>
        <pc:picChg chg="mod">
          <ac:chgData name="Крутой чел Егор" userId="c8d7d39543938dac" providerId="LiveId" clId="{FE02C6C4-0E3F-4E93-A843-B65AE23569E0}" dt="2026-02-23T22:09:43.452" v="920"/>
          <ac:picMkLst>
            <pc:docMk/>
            <pc:sldMk cId="495046391" sldId="259"/>
            <ac:picMk id="6" creationId="{280EE70E-F9A4-7289-B05F-B8D07C5EDE6F}"/>
          </ac:picMkLst>
        </pc:picChg>
      </pc:sldChg>
      <pc:sldChg chg="addSp modSp mod">
        <pc:chgData name="Крутой чел Егор" userId="c8d7d39543938dac" providerId="LiveId" clId="{FE02C6C4-0E3F-4E93-A843-B65AE23569E0}" dt="2026-02-23T22:10:27.641" v="934"/>
        <pc:sldMkLst>
          <pc:docMk/>
          <pc:sldMk cId="2452246257" sldId="260"/>
        </pc:sldMkLst>
        <pc:spChg chg="mod">
          <ac:chgData name="Крутой чел Егор" userId="c8d7d39543938dac" providerId="LiveId" clId="{FE02C6C4-0E3F-4E93-A843-B65AE23569E0}" dt="2026-02-23T22:10:27.641" v="934"/>
          <ac:spMkLst>
            <pc:docMk/>
            <pc:sldMk cId="2452246257" sldId="260"/>
            <ac:spMk id="2" creationId="{0037E09F-8A0A-18C5-0CD1-034242F8123A}"/>
          </ac:spMkLst>
        </pc:spChg>
        <pc:picChg chg="add mod">
          <ac:chgData name="Крутой чел Егор" userId="c8d7d39543938dac" providerId="LiveId" clId="{FE02C6C4-0E3F-4E93-A843-B65AE23569E0}" dt="2026-02-23T22:09:43.452" v="920"/>
          <ac:picMkLst>
            <pc:docMk/>
            <pc:sldMk cId="2452246257" sldId="260"/>
            <ac:picMk id="3" creationId="{F18459DE-D62E-71A1-4F5A-DD6AF3FACEE2}"/>
          </ac:picMkLst>
        </pc:picChg>
        <pc:picChg chg="mod">
          <ac:chgData name="Крутой чел Егор" userId="c8d7d39543938dac" providerId="LiveId" clId="{FE02C6C4-0E3F-4E93-A843-B65AE23569E0}" dt="2026-02-23T22:09:43.452" v="920"/>
          <ac:picMkLst>
            <pc:docMk/>
            <pc:sldMk cId="2452246257" sldId="260"/>
            <ac:picMk id="5" creationId="{DF77E7C6-3B6D-1E58-7CFF-F3B9E363D5C9}"/>
          </ac:picMkLst>
        </pc:picChg>
        <pc:picChg chg="mod">
          <ac:chgData name="Крутой чел Егор" userId="c8d7d39543938dac" providerId="LiveId" clId="{FE02C6C4-0E3F-4E93-A843-B65AE23569E0}" dt="2026-02-23T22:09:43.452" v="920"/>
          <ac:picMkLst>
            <pc:docMk/>
            <pc:sldMk cId="2452246257" sldId="260"/>
            <ac:picMk id="6" creationId="{3C582C96-D771-ECA3-B747-99F769EC5FEF}"/>
          </ac:picMkLst>
        </pc:picChg>
      </pc:sldChg>
      <pc:sldChg chg="addSp modSp mod">
        <pc:chgData name="Крутой чел Егор" userId="c8d7d39543938dac" providerId="LiveId" clId="{FE02C6C4-0E3F-4E93-A843-B65AE23569E0}" dt="2026-02-23T22:10:27.641" v="934"/>
        <pc:sldMkLst>
          <pc:docMk/>
          <pc:sldMk cId="4167654808" sldId="261"/>
        </pc:sldMkLst>
        <pc:spChg chg="mod">
          <ac:chgData name="Крутой чел Егор" userId="c8d7d39543938dac" providerId="LiveId" clId="{FE02C6C4-0E3F-4E93-A843-B65AE23569E0}" dt="2026-02-23T22:10:27.641" v="934"/>
          <ac:spMkLst>
            <pc:docMk/>
            <pc:sldMk cId="4167654808" sldId="261"/>
            <ac:spMk id="2" creationId="{1C4B2A16-72E6-4C2B-CADB-0F004CC9A00F}"/>
          </ac:spMkLst>
        </pc:spChg>
        <pc:picChg chg="add mod">
          <ac:chgData name="Крутой чел Егор" userId="c8d7d39543938dac" providerId="LiveId" clId="{FE02C6C4-0E3F-4E93-A843-B65AE23569E0}" dt="2026-02-23T22:09:43.452" v="920"/>
          <ac:picMkLst>
            <pc:docMk/>
            <pc:sldMk cId="4167654808" sldId="261"/>
            <ac:picMk id="3" creationId="{212538C1-BC04-80EA-7657-34F6B679D45B}"/>
          </ac:picMkLst>
        </pc:picChg>
        <pc:picChg chg="mod">
          <ac:chgData name="Крутой чел Егор" userId="c8d7d39543938dac" providerId="LiveId" clId="{FE02C6C4-0E3F-4E93-A843-B65AE23569E0}" dt="2026-02-23T22:09:43.452" v="920"/>
          <ac:picMkLst>
            <pc:docMk/>
            <pc:sldMk cId="4167654808" sldId="261"/>
            <ac:picMk id="5" creationId="{107F49E7-DA0A-7A8A-1860-8904BD1EFE39}"/>
          </ac:picMkLst>
        </pc:picChg>
        <pc:picChg chg="mod">
          <ac:chgData name="Крутой чел Егор" userId="c8d7d39543938dac" providerId="LiveId" clId="{FE02C6C4-0E3F-4E93-A843-B65AE23569E0}" dt="2026-02-23T22:09:43.452" v="920"/>
          <ac:picMkLst>
            <pc:docMk/>
            <pc:sldMk cId="4167654808" sldId="261"/>
            <ac:picMk id="6" creationId="{49F193B6-2557-6BEF-2E0E-3B8AAAF35249}"/>
          </ac:picMkLst>
        </pc:picChg>
      </pc:sldChg>
      <pc:sldChg chg="addSp delSp modSp mod">
        <pc:chgData name="Крутой чел Егор" userId="c8d7d39543938dac" providerId="LiveId" clId="{FE02C6C4-0E3F-4E93-A843-B65AE23569E0}" dt="2026-02-23T22:10:27.641" v="934"/>
        <pc:sldMkLst>
          <pc:docMk/>
          <pc:sldMk cId="1666646466" sldId="262"/>
        </pc:sldMkLst>
        <pc:spChg chg="mod">
          <ac:chgData name="Крутой чел Егор" userId="c8d7d39543938dac" providerId="LiveId" clId="{FE02C6C4-0E3F-4E93-A843-B65AE23569E0}" dt="2026-02-23T22:10:27.641" v="934"/>
          <ac:spMkLst>
            <pc:docMk/>
            <pc:sldMk cId="1666646466" sldId="262"/>
            <ac:spMk id="2" creationId="{8210E5E6-048C-D5CB-B9DE-7626062E12CC}"/>
          </ac:spMkLst>
        </pc:spChg>
        <pc:picChg chg="add mod">
          <ac:chgData name="Крутой чел Егор" userId="c8d7d39543938dac" providerId="LiveId" clId="{FE02C6C4-0E3F-4E93-A843-B65AE23569E0}" dt="2026-02-23T22:09:43.452" v="920"/>
          <ac:picMkLst>
            <pc:docMk/>
            <pc:sldMk cId="1666646466" sldId="262"/>
            <ac:picMk id="3" creationId="{48654814-B586-96C8-8624-30B1A84C95AC}"/>
          </ac:picMkLst>
        </pc:picChg>
        <pc:picChg chg="mod">
          <ac:chgData name="Крутой чел Егор" userId="c8d7d39543938dac" providerId="LiveId" clId="{FE02C6C4-0E3F-4E93-A843-B65AE23569E0}" dt="2026-02-23T22:09:43.452" v="920"/>
          <ac:picMkLst>
            <pc:docMk/>
            <pc:sldMk cId="1666646466" sldId="262"/>
            <ac:picMk id="5" creationId="{A2EAE962-65E8-146E-B53D-FACDE5B5D45A}"/>
          </ac:picMkLst>
        </pc:picChg>
        <pc:picChg chg="mod">
          <ac:chgData name="Крутой чел Егор" userId="c8d7d39543938dac" providerId="LiveId" clId="{FE02C6C4-0E3F-4E93-A843-B65AE23569E0}" dt="2026-02-23T22:09:43.452" v="920"/>
          <ac:picMkLst>
            <pc:docMk/>
            <pc:sldMk cId="1666646466" sldId="262"/>
            <ac:picMk id="6" creationId="{9B2F9D6C-478B-8142-5563-68160AD93659}"/>
          </ac:picMkLst>
        </pc:picChg>
        <pc:picChg chg="del mod">
          <ac:chgData name="Крутой чел Егор" userId="c8d7d39543938dac" providerId="LiveId" clId="{FE02C6C4-0E3F-4E93-A843-B65AE23569E0}" dt="2026-02-23T20:12:08.072" v="25" actId="478"/>
          <ac:picMkLst>
            <pc:docMk/>
            <pc:sldMk cId="1666646466" sldId="262"/>
            <ac:picMk id="16" creationId="{898BE583-63F6-8D38-5AB6-9ECBA11DE534}"/>
          </ac:picMkLst>
        </pc:picChg>
      </pc:sldChg>
      <pc:sldChg chg="modSp">
        <pc:chgData name="Крутой чел Егор" userId="c8d7d39543938dac" providerId="LiveId" clId="{FE02C6C4-0E3F-4E93-A843-B65AE23569E0}" dt="2026-02-23T22:10:27.641" v="934"/>
        <pc:sldMkLst>
          <pc:docMk/>
          <pc:sldMk cId="2956852803" sldId="264"/>
        </pc:sldMkLst>
        <pc:spChg chg="mod">
          <ac:chgData name="Крутой чел Егор" userId="c8d7d39543938dac" providerId="LiveId" clId="{FE02C6C4-0E3F-4E93-A843-B65AE23569E0}" dt="2026-02-23T22:10:27.641" v="934"/>
          <ac:spMkLst>
            <pc:docMk/>
            <pc:sldMk cId="2956852803" sldId="264"/>
            <ac:spMk id="2" creationId="{7DC9ECD1-673F-9F6D-6DD7-DAEB625EC00D}"/>
          </ac:spMkLst>
        </pc:spChg>
        <pc:picChg chg="mod">
          <ac:chgData name="Крутой чел Егор" userId="c8d7d39543938dac" providerId="LiveId" clId="{FE02C6C4-0E3F-4E93-A843-B65AE23569E0}" dt="2026-02-23T22:09:43.452" v="920"/>
          <ac:picMkLst>
            <pc:docMk/>
            <pc:sldMk cId="2956852803" sldId="264"/>
            <ac:picMk id="5" creationId="{C7BC3FD6-D51D-18DA-3B17-DACC9B507E2D}"/>
          </ac:picMkLst>
        </pc:picChg>
        <pc:picChg chg="mod">
          <ac:chgData name="Крутой чел Егор" userId="c8d7d39543938dac" providerId="LiveId" clId="{FE02C6C4-0E3F-4E93-A843-B65AE23569E0}" dt="2026-02-23T22:09:43.452" v="920"/>
          <ac:picMkLst>
            <pc:docMk/>
            <pc:sldMk cId="2956852803" sldId="264"/>
            <ac:picMk id="6" creationId="{ED868179-EA7B-090D-215D-8B0E8BD41AFA}"/>
          </ac:picMkLst>
        </pc:picChg>
        <pc:picChg chg="mod">
          <ac:chgData name="Крутой чел Егор" userId="c8d7d39543938dac" providerId="LiveId" clId="{FE02C6C4-0E3F-4E93-A843-B65AE23569E0}" dt="2026-02-23T22:09:43.452" v="920"/>
          <ac:picMkLst>
            <pc:docMk/>
            <pc:sldMk cId="2956852803" sldId="264"/>
            <ac:picMk id="7" creationId="{DE5AA718-A4F6-75FE-5D53-C88787798483}"/>
          </ac:picMkLst>
        </pc:picChg>
        <pc:picChg chg="mod">
          <ac:chgData name="Крутой чел Егор" userId="c8d7d39543938dac" providerId="LiveId" clId="{FE02C6C4-0E3F-4E93-A843-B65AE23569E0}" dt="2026-02-23T22:09:43.452" v="920"/>
          <ac:picMkLst>
            <pc:docMk/>
            <pc:sldMk cId="2956852803" sldId="264"/>
            <ac:picMk id="8" creationId="{044EE17A-8FA8-2949-C6E2-032D6B6ADC97}"/>
          </ac:picMkLst>
        </pc:picChg>
        <pc:picChg chg="mod">
          <ac:chgData name="Крутой чел Егор" userId="c8d7d39543938dac" providerId="LiveId" clId="{FE02C6C4-0E3F-4E93-A843-B65AE23569E0}" dt="2026-02-23T22:09:43.452" v="920"/>
          <ac:picMkLst>
            <pc:docMk/>
            <pc:sldMk cId="2956852803" sldId="264"/>
            <ac:picMk id="12" creationId="{B9E4BF45-1D42-2200-001A-FB2EA5B3BECC}"/>
          </ac:picMkLst>
        </pc:picChg>
      </pc:sldChg>
      <pc:sldChg chg="modSp mod">
        <pc:chgData name="Крутой чел Егор" userId="c8d7d39543938dac" providerId="LiveId" clId="{FE02C6C4-0E3F-4E93-A843-B65AE23569E0}" dt="2026-02-23T22:10:27.641" v="934"/>
        <pc:sldMkLst>
          <pc:docMk/>
          <pc:sldMk cId="258221371" sldId="265"/>
        </pc:sldMkLst>
        <pc:spChg chg="mod">
          <ac:chgData name="Крутой чел Егор" userId="c8d7d39543938dac" providerId="LiveId" clId="{FE02C6C4-0E3F-4E93-A843-B65AE23569E0}" dt="2026-02-23T22:10:27.641" v="934"/>
          <ac:spMkLst>
            <pc:docMk/>
            <pc:sldMk cId="258221371" sldId="265"/>
            <ac:spMk id="2" creationId="{EA9492B3-D25A-641F-39A2-CCE928E8C65C}"/>
          </ac:spMkLst>
        </pc:spChg>
        <pc:picChg chg="mod">
          <ac:chgData name="Крутой чел Егор" userId="c8d7d39543938dac" providerId="LiveId" clId="{FE02C6C4-0E3F-4E93-A843-B65AE23569E0}" dt="2026-02-23T22:09:43.452" v="920"/>
          <ac:picMkLst>
            <pc:docMk/>
            <pc:sldMk cId="258221371" sldId="265"/>
            <ac:picMk id="5" creationId="{E8FCE618-F92C-E403-654D-9226DF2A31D1}"/>
          </ac:picMkLst>
        </pc:picChg>
        <pc:picChg chg="mod">
          <ac:chgData name="Крутой чел Егор" userId="c8d7d39543938dac" providerId="LiveId" clId="{FE02C6C4-0E3F-4E93-A843-B65AE23569E0}" dt="2026-02-23T22:09:43.452" v="920"/>
          <ac:picMkLst>
            <pc:docMk/>
            <pc:sldMk cId="258221371" sldId="265"/>
            <ac:picMk id="6" creationId="{876C2155-F45A-24B4-EB47-9863C93F703F}"/>
          </ac:picMkLst>
        </pc:picChg>
        <pc:picChg chg="mod">
          <ac:chgData name="Крутой чел Егор" userId="c8d7d39543938dac" providerId="LiveId" clId="{FE02C6C4-0E3F-4E93-A843-B65AE23569E0}" dt="2026-02-23T22:09:43.452" v="920"/>
          <ac:picMkLst>
            <pc:docMk/>
            <pc:sldMk cId="258221371" sldId="265"/>
            <ac:picMk id="8" creationId="{A57EDD22-AFC6-CA24-F288-A46A7A45162D}"/>
          </ac:picMkLst>
        </pc:picChg>
        <pc:picChg chg="mod">
          <ac:chgData name="Крутой чел Егор" userId="c8d7d39543938dac" providerId="LiveId" clId="{FE02C6C4-0E3F-4E93-A843-B65AE23569E0}" dt="2026-02-23T22:09:43.452" v="920"/>
          <ac:picMkLst>
            <pc:docMk/>
            <pc:sldMk cId="258221371" sldId="265"/>
            <ac:picMk id="10" creationId="{D3F468B7-3B8D-7AC4-8850-5D965C1C6FE7}"/>
          </ac:picMkLst>
        </pc:picChg>
        <pc:picChg chg="mod">
          <ac:chgData name="Крутой чел Егор" userId="c8d7d39543938dac" providerId="LiveId" clId="{FE02C6C4-0E3F-4E93-A843-B65AE23569E0}" dt="2026-02-23T22:09:43.452" v="920"/>
          <ac:picMkLst>
            <pc:docMk/>
            <pc:sldMk cId="258221371" sldId="265"/>
            <ac:picMk id="12" creationId="{3D5BF9E4-C405-7171-22E8-E63EFB009CB7}"/>
          </ac:picMkLst>
        </pc:picChg>
        <pc:picChg chg="mod">
          <ac:chgData name="Крутой чел Егор" userId="c8d7d39543938dac" providerId="LiveId" clId="{FE02C6C4-0E3F-4E93-A843-B65AE23569E0}" dt="2026-02-23T22:09:43.452" v="920"/>
          <ac:picMkLst>
            <pc:docMk/>
            <pc:sldMk cId="258221371" sldId="265"/>
            <ac:picMk id="13" creationId="{B76AD881-8BF6-BDA8-E5BD-7CE9825ED218}"/>
          </ac:picMkLst>
        </pc:picChg>
      </pc:sldChg>
      <pc:sldChg chg="addSp modSp del">
        <pc:chgData name="Крутой чел Егор" userId="c8d7d39543938dac" providerId="LiveId" clId="{FE02C6C4-0E3F-4E93-A843-B65AE23569E0}" dt="2026-02-23T20:17:08.893" v="33" actId="47"/>
        <pc:sldMkLst>
          <pc:docMk/>
          <pc:sldMk cId="2903700903" sldId="266"/>
        </pc:sldMkLst>
        <pc:picChg chg="add mod">
          <ac:chgData name="Крутой чел Егор" userId="c8d7d39543938dac" providerId="LiveId" clId="{FE02C6C4-0E3F-4E93-A843-B65AE23569E0}" dt="2026-02-23T20:15:23.892" v="32"/>
          <ac:picMkLst>
            <pc:docMk/>
            <pc:sldMk cId="2903700903" sldId="266"/>
            <ac:picMk id="2" creationId="{85B65D45-026B-60AE-06DA-8C7D980DF799}"/>
          </ac:picMkLst>
        </pc:picChg>
      </pc:sldChg>
      <pc:sldChg chg="delSp modSp del mod ord">
        <pc:chgData name="Крутой чел Егор" userId="c8d7d39543938dac" providerId="LiveId" clId="{FE02C6C4-0E3F-4E93-A843-B65AE23569E0}" dt="2026-02-23T20:40:13.461" v="211" actId="47"/>
        <pc:sldMkLst>
          <pc:docMk/>
          <pc:sldMk cId="2010771944" sldId="267"/>
        </pc:sldMkLst>
        <pc:picChg chg="del mod">
          <ac:chgData name="Крутой чел Егор" userId="c8d7d39543938dac" providerId="LiveId" clId="{FE02C6C4-0E3F-4E93-A843-B65AE23569E0}" dt="2026-02-23T20:14:48.338" v="31" actId="478"/>
          <ac:picMkLst>
            <pc:docMk/>
            <pc:sldMk cId="2010771944" sldId="267"/>
            <ac:picMk id="5" creationId="{4FF2426A-3915-AA63-B053-6E3AE49A1DA1}"/>
          </ac:picMkLst>
        </pc:picChg>
      </pc:sldChg>
      <pc:sldChg chg="addSp delSp modSp new mod">
        <pc:chgData name="Крутой чел Егор" userId="c8d7d39543938dac" providerId="LiveId" clId="{FE02C6C4-0E3F-4E93-A843-B65AE23569E0}" dt="2026-02-23T22:10:27.641" v="934"/>
        <pc:sldMkLst>
          <pc:docMk/>
          <pc:sldMk cId="3106557676" sldId="268"/>
        </pc:sldMkLst>
        <pc:spChg chg="mod">
          <ac:chgData name="Крутой чел Егор" userId="c8d7d39543938dac" providerId="LiveId" clId="{FE02C6C4-0E3F-4E93-A843-B65AE23569E0}" dt="2026-02-23T22:10:27.641" v="934"/>
          <ac:spMkLst>
            <pc:docMk/>
            <pc:sldMk cId="3106557676" sldId="268"/>
            <ac:spMk id="2" creationId="{A90A316E-951F-A3B1-E5AD-0B28E4D43570}"/>
          </ac:spMkLst>
        </pc:spChg>
        <pc:spChg chg="del">
          <ac:chgData name="Крутой чел Егор" userId="c8d7d39543938dac" providerId="LiveId" clId="{FE02C6C4-0E3F-4E93-A843-B65AE23569E0}" dt="2026-02-23T20:19:31.663" v="37" actId="931"/>
          <ac:spMkLst>
            <pc:docMk/>
            <pc:sldMk cId="3106557676" sldId="268"/>
            <ac:spMk id="3" creationId="{82058C57-8406-1905-E805-06E2C841AF58}"/>
          </ac:spMkLst>
        </pc:spChg>
        <pc:spChg chg="add mod">
          <ac:chgData name="Крутой чел Егор" userId="c8d7d39543938dac" providerId="LiveId" clId="{FE02C6C4-0E3F-4E93-A843-B65AE23569E0}" dt="2026-02-23T22:09:43.452" v="920"/>
          <ac:spMkLst>
            <pc:docMk/>
            <pc:sldMk cId="3106557676" sldId="268"/>
            <ac:spMk id="7" creationId="{2956543B-1F0D-07A9-BABE-2D8EDF75AB9E}"/>
          </ac:spMkLst>
        </pc:spChg>
        <pc:picChg chg="add mod ord">
          <ac:chgData name="Крутой чел Егор" userId="c8d7d39543938dac" providerId="LiveId" clId="{FE02C6C4-0E3F-4E93-A843-B65AE23569E0}" dt="2026-02-23T22:09:43.452" v="920"/>
          <ac:picMkLst>
            <pc:docMk/>
            <pc:sldMk cId="3106557676" sldId="268"/>
            <ac:picMk id="5" creationId="{E8ADF0DE-047F-0772-C11D-BC7681CBB018}"/>
          </ac:picMkLst>
        </pc:picChg>
        <pc:picChg chg="add mod modCrop">
          <ac:chgData name="Крутой чел Егор" userId="c8d7d39543938dac" providerId="LiveId" clId="{FE02C6C4-0E3F-4E93-A843-B65AE23569E0}" dt="2026-02-23T22:09:43.452" v="920"/>
          <ac:picMkLst>
            <pc:docMk/>
            <pc:sldMk cId="3106557676" sldId="268"/>
            <ac:picMk id="6" creationId="{6A92B65D-CAB8-63D0-AD77-E5D22CACDA85}"/>
          </ac:picMkLst>
        </pc:picChg>
        <pc:picChg chg="add mod">
          <ac:chgData name="Крутой чел Егор" userId="c8d7d39543938dac" providerId="LiveId" clId="{FE02C6C4-0E3F-4E93-A843-B65AE23569E0}" dt="2026-02-23T22:09:43.452" v="920"/>
          <ac:picMkLst>
            <pc:docMk/>
            <pc:sldMk cId="3106557676" sldId="268"/>
            <ac:picMk id="9" creationId="{EE244A7B-D3E2-EB6B-F0B0-98E8EF829BA5}"/>
          </ac:picMkLst>
        </pc:picChg>
        <pc:picChg chg="add mod">
          <ac:chgData name="Крутой чел Егор" userId="c8d7d39543938dac" providerId="LiveId" clId="{FE02C6C4-0E3F-4E93-A843-B65AE23569E0}" dt="2026-02-23T22:09:43.452" v="920"/>
          <ac:picMkLst>
            <pc:docMk/>
            <pc:sldMk cId="3106557676" sldId="268"/>
            <ac:picMk id="11" creationId="{C2C6DC45-1B6A-A146-DA72-CF3B26EC03F5}"/>
          </ac:picMkLst>
        </pc:picChg>
        <pc:picChg chg="add mod">
          <ac:chgData name="Крутой чел Егор" userId="c8d7d39543938dac" providerId="LiveId" clId="{FE02C6C4-0E3F-4E93-A843-B65AE23569E0}" dt="2026-02-23T22:09:43.452" v="920"/>
          <ac:picMkLst>
            <pc:docMk/>
            <pc:sldMk cId="3106557676" sldId="268"/>
            <ac:picMk id="12" creationId="{35175F0D-C303-9F7D-7775-6B26FD13C777}"/>
          </ac:picMkLst>
        </pc:picChg>
        <pc:picChg chg="add mod">
          <ac:chgData name="Крутой чел Егор" userId="c8d7d39543938dac" providerId="LiveId" clId="{FE02C6C4-0E3F-4E93-A843-B65AE23569E0}" dt="2026-02-23T22:09:43.452" v="920"/>
          <ac:picMkLst>
            <pc:docMk/>
            <pc:sldMk cId="3106557676" sldId="268"/>
            <ac:picMk id="14" creationId="{ACC70BB1-2EE8-97DA-8C37-D7E95265CCE1}"/>
          </ac:picMkLst>
        </pc:picChg>
        <pc:picChg chg="add mod">
          <ac:chgData name="Крутой чел Егор" userId="c8d7d39543938dac" providerId="LiveId" clId="{FE02C6C4-0E3F-4E93-A843-B65AE23569E0}" dt="2026-02-23T22:09:43.452" v="920"/>
          <ac:picMkLst>
            <pc:docMk/>
            <pc:sldMk cId="3106557676" sldId="268"/>
            <ac:picMk id="16" creationId="{590AEEDF-F266-523F-1830-BA2CA9F8FB53}"/>
          </ac:picMkLst>
        </pc:picChg>
      </pc:sldChg>
      <pc:sldChg chg="addSp delSp modSp new mod">
        <pc:chgData name="Крутой чел Егор" userId="c8d7d39543938dac" providerId="LiveId" clId="{FE02C6C4-0E3F-4E93-A843-B65AE23569E0}" dt="2026-02-23T22:10:27.641" v="934"/>
        <pc:sldMkLst>
          <pc:docMk/>
          <pc:sldMk cId="1663984044" sldId="269"/>
        </pc:sldMkLst>
        <pc:spChg chg="mod">
          <ac:chgData name="Крутой чел Егор" userId="c8d7d39543938dac" providerId="LiveId" clId="{FE02C6C4-0E3F-4E93-A843-B65AE23569E0}" dt="2026-02-23T22:10:27.641" v="934"/>
          <ac:spMkLst>
            <pc:docMk/>
            <pc:sldMk cId="1663984044" sldId="269"/>
            <ac:spMk id="2" creationId="{1518DE42-FF8B-7C39-5FDE-3A27C522DD66}"/>
          </ac:spMkLst>
        </pc:spChg>
        <pc:spChg chg="del">
          <ac:chgData name="Крутой чел Егор" userId="c8d7d39543938dac" providerId="LiveId" clId="{FE02C6C4-0E3F-4E93-A843-B65AE23569E0}" dt="2026-02-23T20:40:25.637" v="213" actId="931"/>
          <ac:spMkLst>
            <pc:docMk/>
            <pc:sldMk cId="1663984044" sldId="269"/>
            <ac:spMk id="3" creationId="{D09FA7A9-DC0B-329A-8FB6-001547C3C683}"/>
          </ac:spMkLst>
        </pc:spChg>
        <pc:spChg chg="add mod">
          <ac:chgData name="Крутой чел Егор" userId="c8d7d39543938dac" providerId="LiveId" clId="{FE02C6C4-0E3F-4E93-A843-B65AE23569E0}" dt="2026-02-23T22:09:43.452" v="920"/>
          <ac:spMkLst>
            <pc:docMk/>
            <pc:sldMk cId="1663984044" sldId="269"/>
            <ac:spMk id="8" creationId="{D24F527C-15F4-BA1E-03BF-17D319DC352B}"/>
          </ac:spMkLst>
        </pc:spChg>
        <pc:picChg chg="add mod ord">
          <ac:chgData name="Крутой чел Егор" userId="c8d7d39543938dac" providerId="LiveId" clId="{FE02C6C4-0E3F-4E93-A843-B65AE23569E0}" dt="2026-02-23T22:09:43.452" v="920"/>
          <ac:picMkLst>
            <pc:docMk/>
            <pc:sldMk cId="1663984044" sldId="269"/>
            <ac:picMk id="5" creationId="{4D52321F-AEE5-A532-DDB0-09D672835B6D}"/>
          </ac:picMkLst>
        </pc:picChg>
        <pc:picChg chg="add mod">
          <ac:chgData name="Крутой чел Егор" userId="c8d7d39543938dac" providerId="LiveId" clId="{FE02C6C4-0E3F-4E93-A843-B65AE23569E0}" dt="2026-02-23T22:09:43.452" v="920"/>
          <ac:picMkLst>
            <pc:docMk/>
            <pc:sldMk cId="1663984044" sldId="269"/>
            <ac:picMk id="6" creationId="{71013C3F-CC78-499C-0432-353D40E777BC}"/>
          </ac:picMkLst>
        </pc:picChg>
        <pc:picChg chg="add mod">
          <ac:chgData name="Крутой чел Егор" userId="c8d7d39543938dac" providerId="LiveId" clId="{FE02C6C4-0E3F-4E93-A843-B65AE23569E0}" dt="2026-02-23T22:09:43.452" v="920"/>
          <ac:picMkLst>
            <pc:docMk/>
            <pc:sldMk cId="1663984044" sldId="269"/>
            <ac:picMk id="7" creationId="{8475612E-75C4-C02F-70F4-13631B5832EE}"/>
          </ac:picMkLst>
        </pc:picChg>
      </pc:sldChg>
      <pc:sldChg chg="addSp delSp modSp new mod">
        <pc:chgData name="Крутой чел Егор" userId="c8d7d39543938dac" providerId="LiveId" clId="{FE02C6C4-0E3F-4E93-A843-B65AE23569E0}" dt="2026-02-23T22:10:27.641" v="934"/>
        <pc:sldMkLst>
          <pc:docMk/>
          <pc:sldMk cId="2562867814" sldId="270"/>
        </pc:sldMkLst>
        <pc:spChg chg="mod">
          <ac:chgData name="Крутой чел Егор" userId="c8d7d39543938dac" providerId="LiveId" clId="{FE02C6C4-0E3F-4E93-A843-B65AE23569E0}" dt="2026-02-23T22:10:27.641" v="934"/>
          <ac:spMkLst>
            <pc:docMk/>
            <pc:sldMk cId="2562867814" sldId="270"/>
            <ac:spMk id="2" creationId="{E0964998-866F-B5ED-938A-07BD42A17476}"/>
          </ac:spMkLst>
        </pc:spChg>
        <pc:spChg chg="del">
          <ac:chgData name="Крутой чел Егор" userId="c8d7d39543938dac" providerId="LiveId" clId="{FE02C6C4-0E3F-4E93-A843-B65AE23569E0}" dt="2026-02-23T20:58:09.255" v="356" actId="931"/>
          <ac:spMkLst>
            <pc:docMk/>
            <pc:sldMk cId="2562867814" sldId="270"/>
            <ac:spMk id="3" creationId="{DCAF3D94-05AA-79A9-4587-388CD400D5F8}"/>
          </ac:spMkLst>
        </pc:spChg>
        <pc:picChg chg="add mod ord">
          <ac:chgData name="Крутой чел Егор" userId="c8d7d39543938dac" providerId="LiveId" clId="{FE02C6C4-0E3F-4E93-A843-B65AE23569E0}" dt="2026-02-23T22:09:43.452" v="920"/>
          <ac:picMkLst>
            <pc:docMk/>
            <pc:sldMk cId="2562867814" sldId="270"/>
            <ac:picMk id="5" creationId="{5F4E3193-7D16-FBF0-3128-EA971CCEC349}"/>
          </ac:picMkLst>
        </pc:picChg>
        <pc:picChg chg="add mod">
          <ac:chgData name="Крутой чел Егор" userId="c8d7d39543938dac" providerId="LiveId" clId="{FE02C6C4-0E3F-4E93-A843-B65AE23569E0}" dt="2026-02-23T22:09:43.452" v="920"/>
          <ac:picMkLst>
            <pc:docMk/>
            <pc:sldMk cId="2562867814" sldId="270"/>
            <ac:picMk id="6" creationId="{EAAE215D-8BB9-0BFC-7C10-FCB277172B4F}"/>
          </ac:picMkLst>
        </pc:picChg>
        <pc:picChg chg="add mod">
          <ac:chgData name="Крутой чел Егор" userId="c8d7d39543938dac" providerId="LiveId" clId="{FE02C6C4-0E3F-4E93-A843-B65AE23569E0}" dt="2026-02-23T22:09:43.452" v="920"/>
          <ac:picMkLst>
            <pc:docMk/>
            <pc:sldMk cId="2562867814" sldId="270"/>
            <ac:picMk id="7" creationId="{44554828-DB13-210F-25EA-95733570C517}"/>
          </ac:picMkLst>
        </pc:picChg>
        <pc:picChg chg="add mod">
          <ac:chgData name="Крутой чел Егор" userId="c8d7d39543938dac" providerId="LiveId" clId="{FE02C6C4-0E3F-4E93-A843-B65AE23569E0}" dt="2026-02-23T22:09:43.452" v="920"/>
          <ac:picMkLst>
            <pc:docMk/>
            <pc:sldMk cId="2562867814" sldId="270"/>
            <ac:picMk id="9" creationId="{F50F750D-E568-B072-94D1-AEC672BBB7AD}"/>
          </ac:picMkLst>
        </pc:picChg>
        <pc:picChg chg="add mod">
          <ac:chgData name="Крутой чел Егор" userId="c8d7d39543938dac" providerId="LiveId" clId="{FE02C6C4-0E3F-4E93-A843-B65AE23569E0}" dt="2026-02-23T22:09:43.452" v="920"/>
          <ac:picMkLst>
            <pc:docMk/>
            <pc:sldMk cId="2562867814" sldId="270"/>
            <ac:picMk id="10" creationId="{BAC57F9D-88B5-120C-9260-E639FF2CD21D}"/>
          </ac:picMkLst>
        </pc:picChg>
      </pc:sldChg>
      <pc:sldChg chg="addSp delSp modSp new mod">
        <pc:chgData name="Крутой чел Егор" userId="c8d7d39543938dac" providerId="LiveId" clId="{FE02C6C4-0E3F-4E93-A843-B65AE23569E0}" dt="2026-02-23T22:10:27.641" v="934"/>
        <pc:sldMkLst>
          <pc:docMk/>
          <pc:sldMk cId="1655843855" sldId="271"/>
        </pc:sldMkLst>
        <pc:spChg chg="mod">
          <ac:chgData name="Крутой чел Егор" userId="c8d7d39543938dac" providerId="LiveId" clId="{FE02C6C4-0E3F-4E93-A843-B65AE23569E0}" dt="2026-02-23T22:10:27.641" v="934"/>
          <ac:spMkLst>
            <pc:docMk/>
            <pc:sldMk cId="1655843855" sldId="271"/>
            <ac:spMk id="2" creationId="{84645BDF-1F51-F7E7-4DAA-AF7E0B4101B9}"/>
          </ac:spMkLst>
        </pc:spChg>
        <pc:spChg chg="del">
          <ac:chgData name="Крутой чел Егор" userId="c8d7d39543938dac" providerId="LiveId" clId="{FE02C6C4-0E3F-4E93-A843-B65AE23569E0}" dt="2026-02-23T21:10:07.769" v="389" actId="931"/>
          <ac:spMkLst>
            <pc:docMk/>
            <pc:sldMk cId="1655843855" sldId="271"/>
            <ac:spMk id="3" creationId="{32A7F4B4-46D3-E4CB-2F47-1C062073DBBA}"/>
          </ac:spMkLst>
        </pc:spChg>
        <pc:picChg chg="add mod ord">
          <ac:chgData name="Крутой чел Егор" userId="c8d7d39543938dac" providerId="LiveId" clId="{FE02C6C4-0E3F-4E93-A843-B65AE23569E0}" dt="2026-02-23T22:09:43.452" v="920"/>
          <ac:picMkLst>
            <pc:docMk/>
            <pc:sldMk cId="1655843855" sldId="271"/>
            <ac:picMk id="5" creationId="{B02AB41E-E4D6-271E-8710-5B0DA37CB3B3}"/>
          </ac:picMkLst>
        </pc:picChg>
        <pc:picChg chg="add mod">
          <ac:chgData name="Крутой чел Егор" userId="c8d7d39543938dac" providerId="LiveId" clId="{FE02C6C4-0E3F-4E93-A843-B65AE23569E0}" dt="2026-02-23T22:09:43.452" v="920"/>
          <ac:picMkLst>
            <pc:docMk/>
            <pc:sldMk cId="1655843855" sldId="271"/>
            <ac:picMk id="6" creationId="{2CF18497-EB5C-375B-6DE9-2852E65297A8}"/>
          </ac:picMkLst>
        </pc:picChg>
        <pc:picChg chg="add del mod">
          <ac:chgData name="Крутой чел Егор" userId="c8d7d39543938dac" providerId="LiveId" clId="{FE02C6C4-0E3F-4E93-A843-B65AE23569E0}" dt="2026-02-23T21:10:53.822" v="398" actId="478"/>
          <ac:picMkLst>
            <pc:docMk/>
            <pc:sldMk cId="1655843855" sldId="271"/>
            <ac:picMk id="7" creationId="{003D56F7-1E9B-44A0-DB35-16F89D61143B}"/>
          </ac:picMkLst>
        </pc:picChg>
        <pc:picChg chg="add mod">
          <ac:chgData name="Крутой чел Егор" userId="c8d7d39543938dac" providerId="LiveId" clId="{FE02C6C4-0E3F-4E93-A843-B65AE23569E0}" dt="2026-02-23T22:09:43.452" v="920"/>
          <ac:picMkLst>
            <pc:docMk/>
            <pc:sldMk cId="1655843855" sldId="271"/>
            <ac:picMk id="8" creationId="{857317C3-B846-1F8D-9910-32DD879C5D86}"/>
          </ac:picMkLst>
        </pc:picChg>
        <pc:picChg chg="add mod">
          <ac:chgData name="Крутой чел Егор" userId="c8d7d39543938dac" providerId="LiveId" clId="{FE02C6C4-0E3F-4E93-A843-B65AE23569E0}" dt="2026-02-23T22:09:43.452" v="920"/>
          <ac:picMkLst>
            <pc:docMk/>
            <pc:sldMk cId="1655843855" sldId="271"/>
            <ac:picMk id="10" creationId="{A97525FA-F9F1-AE08-1373-F9CA76B9CE27}"/>
          </ac:picMkLst>
        </pc:picChg>
        <pc:picChg chg="add mod">
          <ac:chgData name="Крутой чел Егор" userId="c8d7d39543938dac" providerId="LiveId" clId="{FE02C6C4-0E3F-4E93-A843-B65AE23569E0}" dt="2026-02-23T22:09:43.452" v="920"/>
          <ac:picMkLst>
            <pc:docMk/>
            <pc:sldMk cId="1655843855" sldId="271"/>
            <ac:picMk id="11" creationId="{85CC7A63-039C-1AFF-5416-2BCFCD44C001}"/>
          </ac:picMkLst>
        </pc:picChg>
        <pc:picChg chg="add mod">
          <ac:chgData name="Крутой чел Егор" userId="c8d7d39543938dac" providerId="LiveId" clId="{FE02C6C4-0E3F-4E93-A843-B65AE23569E0}" dt="2026-02-23T22:09:43.452" v="920"/>
          <ac:picMkLst>
            <pc:docMk/>
            <pc:sldMk cId="1655843855" sldId="271"/>
            <ac:picMk id="13" creationId="{6B055BD5-15EC-56F6-63DB-31AD5D189305}"/>
          </ac:picMkLst>
        </pc:picChg>
        <pc:picChg chg="add mod">
          <ac:chgData name="Крутой чел Егор" userId="c8d7d39543938dac" providerId="LiveId" clId="{FE02C6C4-0E3F-4E93-A843-B65AE23569E0}" dt="2026-02-23T22:09:43.452" v="920"/>
          <ac:picMkLst>
            <pc:docMk/>
            <pc:sldMk cId="1655843855" sldId="271"/>
            <ac:picMk id="14" creationId="{2207743C-697C-3BF7-BB02-A9ED94D9A42F}"/>
          </ac:picMkLst>
        </pc:picChg>
      </pc:sldChg>
      <pc:sldChg chg="addSp delSp modSp new mod ord">
        <pc:chgData name="Крутой чел Егор" userId="c8d7d39543938dac" providerId="LiveId" clId="{FE02C6C4-0E3F-4E93-A843-B65AE23569E0}" dt="2026-02-23T22:10:27.641" v="934"/>
        <pc:sldMkLst>
          <pc:docMk/>
          <pc:sldMk cId="2050622879" sldId="272"/>
        </pc:sldMkLst>
        <pc:spChg chg="mod">
          <ac:chgData name="Крутой чел Егор" userId="c8d7d39543938dac" providerId="LiveId" clId="{FE02C6C4-0E3F-4E93-A843-B65AE23569E0}" dt="2026-02-23T22:10:27.641" v="934"/>
          <ac:spMkLst>
            <pc:docMk/>
            <pc:sldMk cId="2050622879" sldId="272"/>
            <ac:spMk id="2" creationId="{218F9052-1B63-1E3E-C5A7-455BB3C98F97}"/>
          </ac:spMkLst>
        </pc:spChg>
        <pc:spChg chg="del">
          <ac:chgData name="Крутой чел Егор" userId="c8d7d39543938dac" providerId="LiveId" clId="{FE02C6C4-0E3F-4E93-A843-B65AE23569E0}" dt="2026-02-23T21:12:32.178" v="420" actId="931"/>
          <ac:spMkLst>
            <pc:docMk/>
            <pc:sldMk cId="2050622879" sldId="272"/>
            <ac:spMk id="3" creationId="{D54E1D62-9337-9CBE-8923-1D98D363DB15}"/>
          </ac:spMkLst>
        </pc:spChg>
        <pc:spChg chg="add del mod">
          <ac:chgData name="Крутой чел Егор" userId="c8d7d39543938dac" providerId="LiveId" clId="{FE02C6C4-0E3F-4E93-A843-B65AE23569E0}" dt="2026-02-23T21:13:14.208" v="430" actId="931"/>
          <ac:spMkLst>
            <pc:docMk/>
            <pc:sldMk cId="2050622879" sldId="272"/>
            <ac:spMk id="7" creationId="{E2D28AC7-54F8-ED0B-B34D-E3DA76E97C96}"/>
          </ac:spMkLst>
        </pc:spChg>
        <pc:picChg chg="add del mod ord">
          <ac:chgData name="Крутой чел Егор" userId="c8d7d39543938dac" providerId="LiveId" clId="{FE02C6C4-0E3F-4E93-A843-B65AE23569E0}" dt="2026-02-23T21:13:06.353" v="429" actId="478"/>
          <ac:picMkLst>
            <pc:docMk/>
            <pc:sldMk cId="2050622879" sldId="272"/>
            <ac:picMk id="5" creationId="{DE6365F2-3DC8-4D3E-D29E-B8B062931D9C}"/>
          </ac:picMkLst>
        </pc:picChg>
        <pc:picChg chg="add mod ord">
          <ac:chgData name="Крутой чел Егор" userId="c8d7d39543938dac" providerId="LiveId" clId="{FE02C6C4-0E3F-4E93-A843-B65AE23569E0}" dt="2026-02-23T22:09:43.452" v="920"/>
          <ac:picMkLst>
            <pc:docMk/>
            <pc:sldMk cId="2050622879" sldId="272"/>
            <ac:picMk id="9" creationId="{633C77D9-C954-83F8-3E9E-CDC4BB3941B9}"/>
          </ac:picMkLst>
        </pc:picChg>
        <pc:picChg chg="add mod">
          <ac:chgData name="Крутой чел Егор" userId="c8d7d39543938dac" providerId="LiveId" clId="{FE02C6C4-0E3F-4E93-A843-B65AE23569E0}" dt="2026-02-23T22:09:43.452" v="920"/>
          <ac:picMkLst>
            <pc:docMk/>
            <pc:sldMk cId="2050622879" sldId="272"/>
            <ac:picMk id="10" creationId="{D0FC55CF-1AA5-5DDC-6DB7-CB1D693C3C12}"/>
          </ac:picMkLst>
        </pc:picChg>
        <pc:picChg chg="add mod">
          <ac:chgData name="Крутой чел Егор" userId="c8d7d39543938dac" providerId="LiveId" clId="{FE02C6C4-0E3F-4E93-A843-B65AE23569E0}" dt="2026-02-23T22:09:43.452" v="920"/>
          <ac:picMkLst>
            <pc:docMk/>
            <pc:sldMk cId="2050622879" sldId="272"/>
            <ac:picMk id="11" creationId="{E9786603-2F73-4697-B43D-CD903FBA5652}"/>
          </ac:picMkLst>
        </pc:picChg>
        <pc:picChg chg="add mod">
          <ac:chgData name="Крутой чел Егор" userId="c8d7d39543938dac" providerId="LiveId" clId="{FE02C6C4-0E3F-4E93-A843-B65AE23569E0}" dt="2026-02-23T22:09:43.452" v="920"/>
          <ac:picMkLst>
            <pc:docMk/>
            <pc:sldMk cId="2050622879" sldId="272"/>
            <ac:picMk id="13" creationId="{00E265C4-534E-DB3F-7146-A6C454B4C007}"/>
          </ac:picMkLst>
        </pc:picChg>
      </pc:sldChg>
      <pc:sldChg chg="addSp delSp modSp new mod ord">
        <pc:chgData name="Крутой чел Егор" userId="c8d7d39543938dac" providerId="LiveId" clId="{FE02C6C4-0E3F-4E93-A843-B65AE23569E0}" dt="2026-02-23T22:10:27.641" v="934"/>
        <pc:sldMkLst>
          <pc:docMk/>
          <pc:sldMk cId="1596887616" sldId="273"/>
        </pc:sldMkLst>
        <pc:spChg chg="mod">
          <ac:chgData name="Крутой чел Егор" userId="c8d7d39543938dac" providerId="LiveId" clId="{FE02C6C4-0E3F-4E93-A843-B65AE23569E0}" dt="2026-02-23T22:10:27.641" v="934"/>
          <ac:spMkLst>
            <pc:docMk/>
            <pc:sldMk cId="1596887616" sldId="273"/>
            <ac:spMk id="2" creationId="{8E0C881C-44E5-556D-F988-C0EBFCD2308D}"/>
          </ac:spMkLst>
        </pc:spChg>
        <pc:spChg chg="del">
          <ac:chgData name="Крутой чел Егор" userId="c8d7d39543938dac" providerId="LiveId" clId="{FE02C6C4-0E3F-4E93-A843-B65AE23569E0}" dt="2026-02-23T21:15:14.932" v="464" actId="931"/>
          <ac:spMkLst>
            <pc:docMk/>
            <pc:sldMk cId="1596887616" sldId="273"/>
            <ac:spMk id="3" creationId="{5CE69AA1-C2F3-3689-FB8F-C316192D48F0}"/>
          </ac:spMkLst>
        </pc:spChg>
        <pc:picChg chg="add mod ord">
          <ac:chgData name="Крутой чел Егор" userId="c8d7d39543938dac" providerId="LiveId" clId="{FE02C6C4-0E3F-4E93-A843-B65AE23569E0}" dt="2026-02-23T22:09:43.452" v="920"/>
          <ac:picMkLst>
            <pc:docMk/>
            <pc:sldMk cId="1596887616" sldId="273"/>
            <ac:picMk id="5" creationId="{035BAB75-BEF9-0FC5-E813-996F330F46F4}"/>
          </ac:picMkLst>
        </pc:picChg>
        <pc:picChg chg="add mod">
          <ac:chgData name="Крутой чел Егор" userId="c8d7d39543938dac" providerId="LiveId" clId="{FE02C6C4-0E3F-4E93-A843-B65AE23569E0}" dt="2026-02-23T22:09:43.452" v="920"/>
          <ac:picMkLst>
            <pc:docMk/>
            <pc:sldMk cId="1596887616" sldId="273"/>
            <ac:picMk id="6" creationId="{AD0AC6CD-8687-A20A-466A-DF5AED4D9CF3}"/>
          </ac:picMkLst>
        </pc:picChg>
        <pc:picChg chg="add mod">
          <ac:chgData name="Крутой чел Егор" userId="c8d7d39543938dac" providerId="LiveId" clId="{FE02C6C4-0E3F-4E93-A843-B65AE23569E0}" dt="2026-02-23T22:09:43.452" v="920"/>
          <ac:picMkLst>
            <pc:docMk/>
            <pc:sldMk cId="1596887616" sldId="273"/>
            <ac:picMk id="7" creationId="{B2437F29-45DF-A564-EC4B-C647EED3104D}"/>
          </ac:picMkLst>
        </pc:picChg>
      </pc:sldChg>
      <pc:sldChg chg="addSp delSp modSp new mod ord">
        <pc:chgData name="Крутой чел Егор" userId="c8d7d39543938dac" providerId="LiveId" clId="{FE02C6C4-0E3F-4E93-A843-B65AE23569E0}" dt="2026-02-23T22:10:27.641" v="934"/>
        <pc:sldMkLst>
          <pc:docMk/>
          <pc:sldMk cId="1412617820" sldId="274"/>
        </pc:sldMkLst>
        <pc:spChg chg="mod">
          <ac:chgData name="Крутой чел Егор" userId="c8d7d39543938dac" providerId="LiveId" clId="{FE02C6C4-0E3F-4E93-A843-B65AE23569E0}" dt="2026-02-23T22:10:27.641" v="934"/>
          <ac:spMkLst>
            <pc:docMk/>
            <pc:sldMk cId="1412617820" sldId="274"/>
            <ac:spMk id="2" creationId="{466AEA85-0375-A464-553D-7562C56268BE}"/>
          </ac:spMkLst>
        </pc:spChg>
        <pc:spChg chg="del">
          <ac:chgData name="Крутой чел Егор" userId="c8d7d39543938dac" providerId="LiveId" clId="{FE02C6C4-0E3F-4E93-A843-B65AE23569E0}" dt="2026-02-23T21:16:52.808" v="480" actId="931"/>
          <ac:spMkLst>
            <pc:docMk/>
            <pc:sldMk cId="1412617820" sldId="274"/>
            <ac:spMk id="3" creationId="{AA009C77-A43D-F0F7-94CA-644E6682581A}"/>
          </ac:spMkLst>
        </pc:spChg>
        <pc:picChg chg="add mod ord">
          <ac:chgData name="Крутой чел Егор" userId="c8d7d39543938dac" providerId="LiveId" clId="{FE02C6C4-0E3F-4E93-A843-B65AE23569E0}" dt="2026-02-23T22:09:43.452" v="920"/>
          <ac:picMkLst>
            <pc:docMk/>
            <pc:sldMk cId="1412617820" sldId="274"/>
            <ac:picMk id="5" creationId="{71E18EEA-510D-A61B-7917-1C40D4C962AC}"/>
          </ac:picMkLst>
        </pc:picChg>
        <pc:picChg chg="add mod">
          <ac:chgData name="Крутой чел Егор" userId="c8d7d39543938dac" providerId="LiveId" clId="{FE02C6C4-0E3F-4E93-A843-B65AE23569E0}" dt="2026-02-23T22:09:43.452" v="920"/>
          <ac:picMkLst>
            <pc:docMk/>
            <pc:sldMk cId="1412617820" sldId="274"/>
            <ac:picMk id="6" creationId="{EDA2C496-31A4-27D7-2ABB-315E298FBB66}"/>
          </ac:picMkLst>
        </pc:picChg>
        <pc:picChg chg="add mod">
          <ac:chgData name="Крутой чел Егор" userId="c8d7d39543938dac" providerId="LiveId" clId="{FE02C6C4-0E3F-4E93-A843-B65AE23569E0}" dt="2026-02-23T22:09:43.452" v="920"/>
          <ac:picMkLst>
            <pc:docMk/>
            <pc:sldMk cId="1412617820" sldId="274"/>
            <ac:picMk id="8" creationId="{CAEEC569-D13E-86B3-8354-275077C29D57}"/>
          </ac:picMkLst>
        </pc:picChg>
      </pc:sldChg>
      <pc:sldChg chg="addSp delSp modSp new mod ord">
        <pc:chgData name="Крутой чел Егор" userId="c8d7d39543938dac" providerId="LiveId" clId="{FE02C6C4-0E3F-4E93-A843-B65AE23569E0}" dt="2026-02-23T22:10:27.641" v="934"/>
        <pc:sldMkLst>
          <pc:docMk/>
          <pc:sldMk cId="1784134200" sldId="275"/>
        </pc:sldMkLst>
        <pc:spChg chg="mod">
          <ac:chgData name="Крутой чел Егор" userId="c8d7d39543938dac" providerId="LiveId" clId="{FE02C6C4-0E3F-4E93-A843-B65AE23569E0}" dt="2026-02-23T22:10:27.641" v="934"/>
          <ac:spMkLst>
            <pc:docMk/>
            <pc:sldMk cId="1784134200" sldId="275"/>
            <ac:spMk id="2" creationId="{1BCF31D8-82F5-4578-EDCC-94FC88026017}"/>
          </ac:spMkLst>
        </pc:spChg>
        <pc:spChg chg="del">
          <ac:chgData name="Крутой чел Егор" userId="c8d7d39543938dac" providerId="LiveId" clId="{FE02C6C4-0E3F-4E93-A843-B65AE23569E0}" dt="2026-02-23T21:18:12.371" v="504" actId="931"/>
          <ac:spMkLst>
            <pc:docMk/>
            <pc:sldMk cId="1784134200" sldId="275"/>
            <ac:spMk id="3" creationId="{AD4F2668-06B6-5604-63DB-F424C718DC22}"/>
          </ac:spMkLst>
        </pc:spChg>
        <pc:picChg chg="add mod ord">
          <ac:chgData name="Крутой чел Егор" userId="c8d7d39543938dac" providerId="LiveId" clId="{FE02C6C4-0E3F-4E93-A843-B65AE23569E0}" dt="2026-02-23T22:09:43.452" v="920"/>
          <ac:picMkLst>
            <pc:docMk/>
            <pc:sldMk cId="1784134200" sldId="275"/>
            <ac:picMk id="5" creationId="{FB6EA426-2AF6-74C9-13A9-39587E7CDD2C}"/>
          </ac:picMkLst>
        </pc:picChg>
        <pc:picChg chg="add mod">
          <ac:chgData name="Крутой чел Егор" userId="c8d7d39543938dac" providerId="LiveId" clId="{FE02C6C4-0E3F-4E93-A843-B65AE23569E0}" dt="2026-02-23T22:09:43.452" v="920"/>
          <ac:picMkLst>
            <pc:docMk/>
            <pc:sldMk cId="1784134200" sldId="275"/>
            <ac:picMk id="6" creationId="{B671F254-A0FE-E638-A858-C4D6F9FA81D4}"/>
          </ac:picMkLst>
        </pc:picChg>
      </pc:sldChg>
      <pc:sldChg chg="addSp delSp modSp new mod ord">
        <pc:chgData name="Крутой чел Егор" userId="c8d7d39543938dac" providerId="LiveId" clId="{FE02C6C4-0E3F-4E93-A843-B65AE23569E0}" dt="2026-02-23T22:10:27.641" v="934"/>
        <pc:sldMkLst>
          <pc:docMk/>
          <pc:sldMk cId="594128241" sldId="276"/>
        </pc:sldMkLst>
        <pc:spChg chg="mod">
          <ac:chgData name="Крутой чел Егор" userId="c8d7d39543938dac" providerId="LiveId" clId="{FE02C6C4-0E3F-4E93-A843-B65AE23569E0}" dt="2026-02-23T22:10:27.641" v="934"/>
          <ac:spMkLst>
            <pc:docMk/>
            <pc:sldMk cId="594128241" sldId="276"/>
            <ac:spMk id="2" creationId="{630D5447-F100-934B-660A-504348E8E7C8}"/>
          </ac:spMkLst>
        </pc:spChg>
        <pc:spChg chg="del">
          <ac:chgData name="Крутой чел Егор" userId="c8d7d39543938dac" providerId="LiveId" clId="{FE02C6C4-0E3F-4E93-A843-B65AE23569E0}" dt="2026-02-23T21:19:01.336" v="516" actId="931"/>
          <ac:spMkLst>
            <pc:docMk/>
            <pc:sldMk cId="594128241" sldId="276"/>
            <ac:spMk id="3" creationId="{84D915FF-ABDD-0E7A-7FC9-7671199457A7}"/>
          </ac:spMkLst>
        </pc:spChg>
        <pc:picChg chg="add mod ord">
          <ac:chgData name="Крутой чел Егор" userId="c8d7d39543938dac" providerId="LiveId" clId="{FE02C6C4-0E3F-4E93-A843-B65AE23569E0}" dt="2026-02-23T22:09:43.452" v="920"/>
          <ac:picMkLst>
            <pc:docMk/>
            <pc:sldMk cId="594128241" sldId="276"/>
            <ac:picMk id="5" creationId="{22E7B960-A302-A411-E9C4-881CEF70158D}"/>
          </ac:picMkLst>
        </pc:picChg>
        <pc:picChg chg="add mod modCrop">
          <ac:chgData name="Крутой чел Егор" userId="c8d7d39543938dac" providerId="LiveId" clId="{FE02C6C4-0E3F-4E93-A843-B65AE23569E0}" dt="2026-02-23T22:09:43.452" v="920"/>
          <ac:picMkLst>
            <pc:docMk/>
            <pc:sldMk cId="594128241" sldId="276"/>
            <ac:picMk id="6" creationId="{2E873D6D-9456-EEF0-C227-A1041F30AA2E}"/>
          </ac:picMkLst>
        </pc:picChg>
        <pc:picChg chg="add mod">
          <ac:chgData name="Крутой чел Егор" userId="c8d7d39543938dac" providerId="LiveId" clId="{FE02C6C4-0E3F-4E93-A843-B65AE23569E0}" dt="2026-02-23T22:09:43.452" v="920"/>
          <ac:picMkLst>
            <pc:docMk/>
            <pc:sldMk cId="594128241" sldId="276"/>
            <ac:picMk id="7" creationId="{54AE3544-C1B7-6AB7-098A-8EC9CBA07065}"/>
          </ac:picMkLst>
        </pc:picChg>
        <pc:picChg chg="add mod">
          <ac:chgData name="Крутой чел Егор" userId="c8d7d39543938dac" providerId="LiveId" clId="{FE02C6C4-0E3F-4E93-A843-B65AE23569E0}" dt="2026-02-23T22:09:43.452" v="920"/>
          <ac:picMkLst>
            <pc:docMk/>
            <pc:sldMk cId="594128241" sldId="276"/>
            <ac:picMk id="8" creationId="{678E0943-34DD-BB16-20C2-CFDD0EFDB952}"/>
          </ac:picMkLst>
        </pc:picChg>
      </pc:sldChg>
      <pc:sldChg chg="addSp delSp modSp new mod">
        <pc:chgData name="Крутой чел Егор" userId="c8d7d39543938dac" providerId="LiveId" clId="{FE02C6C4-0E3F-4E93-A843-B65AE23569E0}" dt="2026-02-23T22:10:27.641" v="934"/>
        <pc:sldMkLst>
          <pc:docMk/>
          <pc:sldMk cId="4025080383" sldId="277"/>
        </pc:sldMkLst>
        <pc:spChg chg="mod">
          <ac:chgData name="Крутой чел Егор" userId="c8d7d39543938dac" providerId="LiveId" clId="{FE02C6C4-0E3F-4E93-A843-B65AE23569E0}" dt="2026-02-23T22:10:27.641" v="934"/>
          <ac:spMkLst>
            <pc:docMk/>
            <pc:sldMk cId="4025080383" sldId="277"/>
            <ac:spMk id="2" creationId="{9D6BD599-881D-B840-BB30-291A514BE10D}"/>
          </ac:spMkLst>
        </pc:spChg>
        <pc:spChg chg="del">
          <ac:chgData name="Крутой чел Егор" userId="c8d7d39543938dac" providerId="LiveId" clId="{FE02C6C4-0E3F-4E93-A843-B65AE23569E0}" dt="2026-02-23T21:20:47.412" v="532" actId="931"/>
          <ac:spMkLst>
            <pc:docMk/>
            <pc:sldMk cId="4025080383" sldId="277"/>
            <ac:spMk id="3" creationId="{13010D7F-B84F-F180-3A00-2BFEEFB8E616}"/>
          </ac:spMkLst>
        </pc:spChg>
        <pc:spChg chg="add mod">
          <ac:chgData name="Крутой чел Егор" userId="c8d7d39543938dac" providerId="LiveId" clId="{FE02C6C4-0E3F-4E93-A843-B65AE23569E0}" dt="2026-02-23T22:09:43.452" v="920"/>
          <ac:spMkLst>
            <pc:docMk/>
            <pc:sldMk cId="4025080383" sldId="277"/>
            <ac:spMk id="8" creationId="{35CF91B4-E42E-8B38-D44F-0390B9963F65}"/>
          </ac:spMkLst>
        </pc:spChg>
        <pc:picChg chg="add mod ord">
          <ac:chgData name="Крутой чел Егор" userId="c8d7d39543938dac" providerId="LiveId" clId="{FE02C6C4-0E3F-4E93-A843-B65AE23569E0}" dt="2026-02-23T22:09:43.452" v="920"/>
          <ac:picMkLst>
            <pc:docMk/>
            <pc:sldMk cId="4025080383" sldId="277"/>
            <ac:picMk id="5" creationId="{8A52A430-7199-098A-A1FF-EB64359471A6}"/>
          </ac:picMkLst>
        </pc:picChg>
        <pc:picChg chg="add mod">
          <ac:chgData name="Крутой чел Егор" userId="c8d7d39543938dac" providerId="LiveId" clId="{FE02C6C4-0E3F-4E93-A843-B65AE23569E0}" dt="2026-02-23T22:09:43.452" v="920"/>
          <ac:picMkLst>
            <pc:docMk/>
            <pc:sldMk cId="4025080383" sldId="277"/>
            <ac:picMk id="6" creationId="{BC56D27A-4958-8241-C7CF-88A6036B36DA}"/>
          </ac:picMkLst>
        </pc:picChg>
        <pc:picChg chg="add mod">
          <ac:chgData name="Крутой чел Егор" userId="c8d7d39543938dac" providerId="LiveId" clId="{FE02C6C4-0E3F-4E93-A843-B65AE23569E0}" dt="2026-02-23T22:09:43.452" v="920"/>
          <ac:picMkLst>
            <pc:docMk/>
            <pc:sldMk cId="4025080383" sldId="277"/>
            <ac:picMk id="7" creationId="{19731B2C-0EAA-2242-B3F3-7A64683C0789}"/>
          </ac:picMkLst>
        </pc:picChg>
        <pc:picChg chg="add mod">
          <ac:chgData name="Крутой чел Егор" userId="c8d7d39543938dac" providerId="LiveId" clId="{FE02C6C4-0E3F-4E93-A843-B65AE23569E0}" dt="2026-02-23T22:09:43.452" v="920"/>
          <ac:picMkLst>
            <pc:docMk/>
            <pc:sldMk cId="4025080383" sldId="277"/>
            <ac:picMk id="9" creationId="{2EF33BC6-05A7-6DE1-02B8-B6D3A332E513}"/>
          </ac:picMkLst>
        </pc:picChg>
      </pc:sldChg>
      <pc:sldChg chg="addSp delSp modSp new mod">
        <pc:chgData name="Крутой чел Егор" userId="c8d7d39543938dac" providerId="LiveId" clId="{FE02C6C4-0E3F-4E93-A843-B65AE23569E0}" dt="2026-02-23T22:10:27.641" v="934"/>
        <pc:sldMkLst>
          <pc:docMk/>
          <pc:sldMk cId="2801653794" sldId="278"/>
        </pc:sldMkLst>
        <pc:spChg chg="mod">
          <ac:chgData name="Крутой чел Егор" userId="c8d7d39543938dac" providerId="LiveId" clId="{FE02C6C4-0E3F-4E93-A843-B65AE23569E0}" dt="2026-02-23T22:10:27.641" v="934"/>
          <ac:spMkLst>
            <pc:docMk/>
            <pc:sldMk cId="2801653794" sldId="278"/>
            <ac:spMk id="2" creationId="{DF31CEBF-95E3-88FB-B16D-CFFF9BBC9BCB}"/>
          </ac:spMkLst>
        </pc:spChg>
        <pc:spChg chg="del">
          <ac:chgData name="Крутой чел Егор" userId="c8d7d39543938dac" providerId="LiveId" clId="{FE02C6C4-0E3F-4E93-A843-B65AE23569E0}" dt="2026-02-23T21:23:45.253" v="586" actId="931"/>
          <ac:spMkLst>
            <pc:docMk/>
            <pc:sldMk cId="2801653794" sldId="278"/>
            <ac:spMk id="3" creationId="{9CBF6C7C-5E8F-1743-9FE5-7C5DB2EF14ED}"/>
          </ac:spMkLst>
        </pc:spChg>
        <pc:spChg chg="add mod">
          <ac:chgData name="Крутой чел Егор" userId="c8d7d39543938dac" providerId="LiveId" clId="{FE02C6C4-0E3F-4E93-A843-B65AE23569E0}" dt="2026-02-23T22:09:43.452" v="920"/>
          <ac:spMkLst>
            <pc:docMk/>
            <pc:sldMk cId="2801653794" sldId="278"/>
            <ac:spMk id="8" creationId="{6D2676E5-62B1-4EDA-6369-8FB9BDE02C86}"/>
          </ac:spMkLst>
        </pc:spChg>
        <pc:picChg chg="add mod ord">
          <ac:chgData name="Крутой чел Егор" userId="c8d7d39543938dac" providerId="LiveId" clId="{FE02C6C4-0E3F-4E93-A843-B65AE23569E0}" dt="2026-02-23T22:09:43.452" v="920"/>
          <ac:picMkLst>
            <pc:docMk/>
            <pc:sldMk cId="2801653794" sldId="278"/>
            <ac:picMk id="5" creationId="{7E566F03-AADB-A749-DFD0-23D5CD7CFB4E}"/>
          </ac:picMkLst>
        </pc:picChg>
        <pc:picChg chg="add mod">
          <ac:chgData name="Крутой чел Егор" userId="c8d7d39543938dac" providerId="LiveId" clId="{FE02C6C4-0E3F-4E93-A843-B65AE23569E0}" dt="2026-02-23T22:09:43.452" v="920"/>
          <ac:picMkLst>
            <pc:docMk/>
            <pc:sldMk cId="2801653794" sldId="278"/>
            <ac:picMk id="6" creationId="{F105F404-B6F4-85A6-D4A2-7CEE1BF5BB75}"/>
          </ac:picMkLst>
        </pc:picChg>
        <pc:picChg chg="add mod">
          <ac:chgData name="Крутой чел Егор" userId="c8d7d39543938dac" providerId="LiveId" clId="{FE02C6C4-0E3F-4E93-A843-B65AE23569E0}" dt="2026-02-23T22:09:43.452" v="920"/>
          <ac:picMkLst>
            <pc:docMk/>
            <pc:sldMk cId="2801653794" sldId="278"/>
            <ac:picMk id="7" creationId="{C1FB1156-DFCA-F85F-FC5B-35B87C09DD2C}"/>
          </ac:picMkLst>
        </pc:picChg>
      </pc:sldChg>
      <pc:sldChg chg="addSp delSp modSp new mod ord">
        <pc:chgData name="Крутой чел Егор" userId="c8d7d39543938dac" providerId="LiveId" clId="{FE02C6C4-0E3F-4E93-A843-B65AE23569E0}" dt="2026-02-23T22:10:18.891" v="928" actId="27636"/>
        <pc:sldMkLst>
          <pc:docMk/>
          <pc:sldMk cId="1512403918" sldId="279"/>
        </pc:sldMkLst>
        <pc:spChg chg="mod">
          <ac:chgData name="Крутой чел Егор" userId="c8d7d39543938dac" providerId="LiveId" clId="{FE02C6C4-0E3F-4E93-A843-B65AE23569E0}" dt="2026-02-23T22:10:18.891" v="928" actId="27636"/>
          <ac:spMkLst>
            <pc:docMk/>
            <pc:sldMk cId="1512403918" sldId="279"/>
            <ac:spMk id="2" creationId="{2F964BB0-D5A8-AABE-0F2D-983EEC96A09D}"/>
          </ac:spMkLst>
        </pc:spChg>
        <pc:spChg chg="del mod">
          <ac:chgData name="Крутой чел Егор" userId="c8d7d39543938dac" providerId="LiveId" clId="{FE02C6C4-0E3F-4E93-A843-B65AE23569E0}" dt="2026-02-23T22:00:25.314" v="794" actId="1032"/>
          <ac:spMkLst>
            <pc:docMk/>
            <pc:sldMk cId="1512403918" sldId="279"/>
            <ac:spMk id="3" creationId="{0C63FA2F-828D-F8C6-A47C-8C40DACDAEA1}"/>
          </ac:spMkLst>
        </pc:spChg>
        <pc:spChg chg="add del mod">
          <ac:chgData name="Крутой чел Егор" userId="c8d7d39543938dac" providerId="LiveId" clId="{FE02C6C4-0E3F-4E93-A843-B65AE23569E0}" dt="2026-02-23T22:02:42.907" v="807" actId="478"/>
          <ac:spMkLst>
            <pc:docMk/>
            <pc:sldMk cId="1512403918" sldId="279"/>
            <ac:spMk id="6" creationId="{02DA25AC-00EF-824A-7E6C-59BC55E54A73}"/>
          </ac:spMkLst>
        </pc:spChg>
        <pc:spChg chg="add del mod">
          <ac:chgData name="Крутой чел Егор" userId="c8d7d39543938dac" providerId="LiveId" clId="{FE02C6C4-0E3F-4E93-A843-B65AE23569E0}" dt="2026-02-23T22:10:09.931" v="923" actId="478"/>
          <ac:spMkLst>
            <pc:docMk/>
            <pc:sldMk cId="1512403918" sldId="279"/>
            <ac:spMk id="7" creationId="{984581B7-180F-FDBE-2036-DD49AE4015CE}"/>
          </ac:spMkLst>
        </pc:spChg>
        <pc:graphicFrameChg chg="add del modGraphic">
          <ac:chgData name="Крутой чел Егор" userId="c8d7d39543938dac" providerId="LiveId" clId="{FE02C6C4-0E3F-4E93-A843-B65AE23569E0}" dt="2026-02-23T22:00:30.362" v="795" actId="478"/>
          <ac:graphicFrameMkLst>
            <pc:docMk/>
            <pc:sldMk cId="1512403918" sldId="279"/>
            <ac:graphicFrameMk id="4" creationId="{C3397675-A0A8-545D-7C27-A53DF0B279E6}"/>
          </ac:graphicFrameMkLst>
        </pc:graphicFrameChg>
      </pc:sldChg>
      <pc:sldChg chg="addSp delSp modSp new mod">
        <pc:chgData name="Крутой чел Егор" userId="c8d7d39543938dac" providerId="LiveId" clId="{FE02C6C4-0E3F-4E93-A843-B65AE23569E0}" dt="2026-02-23T22:10:40.013" v="936" actId="1076"/>
        <pc:sldMkLst>
          <pc:docMk/>
          <pc:sldMk cId="2550901920" sldId="280"/>
        </pc:sldMkLst>
        <pc:spChg chg="del">
          <ac:chgData name="Крутой чел Егор" userId="c8d7d39543938dac" providerId="LiveId" clId="{FE02C6C4-0E3F-4E93-A843-B65AE23569E0}" dt="2026-02-23T22:06:15.406" v="823" actId="478"/>
          <ac:spMkLst>
            <pc:docMk/>
            <pc:sldMk cId="2550901920" sldId="280"/>
            <ac:spMk id="2" creationId="{25300F21-E55E-BA86-E5EB-4F94F1F96857}"/>
          </ac:spMkLst>
        </pc:spChg>
        <pc:spChg chg="del">
          <ac:chgData name="Крутой чел Егор" userId="c8d7d39543938dac" providerId="LiveId" clId="{FE02C6C4-0E3F-4E93-A843-B65AE23569E0}" dt="2026-02-23T22:06:15.406" v="823" actId="478"/>
          <ac:spMkLst>
            <pc:docMk/>
            <pc:sldMk cId="2550901920" sldId="280"/>
            <ac:spMk id="3" creationId="{2B2DA800-8018-207A-8748-59948352312A}"/>
          </ac:spMkLst>
        </pc:spChg>
        <pc:spChg chg="add mod">
          <ac:chgData name="Крутой чел Егор" userId="c8d7d39543938dac" providerId="LiveId" clId="{FE02C6C4-0E3F-4E93-A843-B65AE23569E0}" dt="2026-02-23T22:10:40.013" v="936" actId="1076"/>
          <ac:spMkLst>
            <pc:docMk/>
            <pc:sldMk cId="2550901920" sldId="280"/>
            <ac:spMk id="5" creationId="{D1FB2A59-7BC3-A4D2-B89A-ED9032427C1C}"/>
          </ac:spMkLst>
        </pc:spChg>
      </pc:sldChg>
      <pc:sldMasterChg chg="modSp modSldLayout">
        <pc:chgData name="Крутой чел Егор" userId="c8d7d39543938dac" providerId="LiveId" clId="{FE02C6C4-0E3F-4E93-A843-B65AE23569E0}" dt="2026-02-23T22:04:40.860" v="815"/>
        <pc:sldMasterMkLst>
          <pc:docMk/>
          <pc:sldMasterMk cId="1203036719" sldId="2147483648"/>
        </pc:sldMasterMkLst>
        <pc:spChg chg="mod">
          <ac:chgData name="Крутой чел Егор" userId="c8d7d39543938dac" providerId="LiveId" clId="{FE02C6C4-0E3F-4E93-A843-B65AE23569E0}" dt="2026-02-23T22:04:40.860" v="815"/>
          <ac:spMkLst>
            <pc:docMk/>
            <pc:sldMasterMk cId="1203036719" sldId="2147483648"/>
            <ac:spMk id="2" creationId="{0FF15A99-8886-363A-2FE7-D68D3D2E8B29}"/>
          </ac:spMkLst>
        </pc:spChg>
        <pc:spChg chg="mod">
          <ac:chgData name="Крутой чел Егор" userId="c8d7d39543938dac" providerId="LiveId" clId="{FE02C6C4-0E3F-4E93-A843-B65AE23569E0}" dt="2026-02-23T22:04:40.860" v="815"/>
          <ac:spMkLst>
            <pc:docMk/>
            <pc:sldMasterMk cId="1203036719" sldId="2147483648"/>
            <ac:spMk id="3" creationId="{F19F12EB-C34C-2367-0233-288C1A6AEB9B}"/>
          </ac:spMkLst>
        </pc:spChg>
        <pc:spChg chg="mod">
          <ac:chgData name="Крутой чел Егор" userId="c8d7d39543938dac" providerId="LiveId" clId="{FE02C6C4-0E3F-4E93-A843-B65AE23569E0}" dt="2026-02-23T22:04:40.860" v="815"/>
          <ac:spMkLst>
            <pc:docMk/>
            <pc:sldMasterMk cId="1203036719" sldId="2147483648"/>
            <ac:spMk id="4" creationId="{FF01301E-D804-D176-5303-14482518554A}"/>
          </ac:spMkLst>
        </pc:spChg>
        <pc:spChg chg="mod">
          <ac:chgData name="Крутой чел Егор" userId="c8d7d39543938dac" providerId="LiveId" clId="{FE02C6C4-0E3F-4E93-A843-B65AE23569E0}" dt="2026-02-23T22:04:40.860" v="815"/>
          <ac:spMkLst>
            <pc:docMk/>
            <pc:sldMasterMk cId="1203036719" sldId="2147483648"/>
            <ac:spMk id="5" creationId="{E6D33956-6E50-F3AE-3840-4AF07DE80140}"/>
          </ac:spMkLst>
        </pc:spChg>
        <pc:spChg chg="mod">
          <ac:chgData name="Крутой чел Егор" userId="c8d7d39543938dac" providerId="LiveId" clId="{FE02C6C4-0E3F-4E93-A843-B65AE23569E0}" dt="2026-02-23T22:04:40.860" v="815"/>
          <ac:spMkLst>
            <pc:docMk/>
            <pc:sldMasterMk cId="1203036719" sldId="2147483648"/>
            <ac:spMk id="6" creationId="{E1CFBDBC-951D-E254-0EDA-60A749F69D7B}"/>
          </ac:spMkLst>
        </pc:spChg>
        <pc:sldLayoutChg chg="modSp">
          <pc:chgData name="Крутой чел Егор" userId="c8d7d39543938dac" providerId="LiveId" clId="{FE02C6C4-0E3F-4E93-A843-B65AE23569E0}" dt="2026-02-23T22:04:40.860" v="815"/>
          <pc:sldLayoutMkLst>
            <pc:docMk/>
            <pc:sldMasterMk cId="1203036719" sldId="2147483648"/>
            <pc:sldLayoutMk cId="1306089330" sldId="2147483649"/>
          </pc:sldLayoutMkLst>
          <pc:spChg chg="mod">
            <ac:chgData name="Крутой чел Егор" userId="c8d7d39543938dac" providerId="LiveId" clId="{FE02C6C4-0E3F-4E93-A843-B65AE23569E0}" dt="2026-02-23T22:04:40.860" v="815"/>
            <ac:spMkLst>
              <pc:docMk/>
              <pc:sldMasterMk cId="1203036719" sldId="2147483648"/>
              <pc:sldLayoutMk cId="1306089330" sldId="2147483649"/>
              <ac:spMk id="2" creationId="{3AC6EBFE-6569-5194-6566-D0D5822A7274}"/>
            </ac:spMkLst>
          </pc:spChg>
          <pc:spChg chg="mod">
            <ac:chgData name="Крутой чел Егор" userId="c8d7d39543938dac" providerId="LiveId" clId="{FE02C6C4-0E3F-4E93-A843-B65AE23569E0}" dt="2026-02-23T22:04:40.860" v="815"/>
            <ac:spMkLst>
              <pc:docMk/>
              <pc:sldMasterMk cId="1203036719" sldId="2147483648"/>
              <pc:sldLayoutMk cId="1306089330" sldId="2147483649"/>
              <ac:spMk id="3" creationId="{D67BB979-FDC0-EEB3-3F20-55F27A3B7A91}"/>
            </ac:spMkLst>
          </pc:spChg>
        </pc:sldLayoutChg>
        <pc:sldLayoutChg chg="modSp">
          <pc:chgData name="Крутой чел Егор" userId="c8d7d39543938dac" providerId="LiveId" clId="{FE02C6C4-0E3F-4E93-A843-B65AE23569E0}" dt="2026-02-23T22:04:40.860" v="815"/>
          <pc:sldLayoutMkLst>
            <pc:docMk/>
            <pc:sldMasterMk cId="1203036719" sldId="2147483648"/>
            <pc:sldLayoutMk cId="3806583000" sldId="2147483651"/>
          </pc:sldLayoutMkLst>
          <pc:spChg chg="mod">
            <ac:chgData name="Крутой чел Егор" userId="c8d7d39543938dac" providerId="LiveId" clId="{FE02C6C4-0E3F-4E93-A843-B65AE23569E0}" dt="2026-02-23T22:04:40.860" v="815"/>
            <ac:spMkLst>
              <pc:docMk/>
              <pc:sldMasterMk cId="1203036719" sldId="2147483648"/>
              <pc:sldLayoutMk cId="3806583000" sldId="2147483651"/>
              <ac:spMk id="2" creationId="{D81D56B6-8926-C66D-8C93-372E1081BCD0}"/>
            </ac:spMkLst>
          </pc:spChg>
          <pc:spChg chg="mod">
            <ac:chgData name="Крутой чел Егор" userId="c8d7d39543938dac" providerId="LiveId" clId="{FE02C6C4-0E3F-4E93-A843-B65AE23569E0}" dt="2026-02-23T22:04:40.860" v="815"/>
            <ac:spMkLst>
              <pc:docMk/>
              <pc:sldMasterMk cId="1203036719" sldId="2147483648"/>
              <pc:sldLayoutMk cId="3806583000" sldId="2147483651"/>
              <ac:spMk id="3" creationId="{419749D7-01BE-04C6-B52C-67636A53D8AD}"/>
            </ac:spMkLst>
          </pc:spChg>
        </pc:sldLayoutChg>
        <pc:sldLayoutChg chg="modSp">
          <pc:chgData name="Крутой чел Егор" userId="c8d7d39543938dac" providerId="LiveId" clId="{FE02C6C4-0E3F-4E93-A843-B65AE23569E0}" dt="2026-02-23T22:04:40.860" v="815"/>
          <pc:sldLayoutMkLst>
            <pc:docMk/>
            <pc:sldMasterMk cId="1203036719" sldId="2147483648"/>
            <pc:sldLayoutMk cId="208442391" sldId="2147483652"/>
          </pc:sldLayoutMkLst>
          <pc:spChg chg="mod">
            <ac:chgData name="Крутой чел Егор" userId="c8d7d39543938dac" providerId="LiveId" clId="{FE02C6C4-0E3F-4E93-A843-B65AE23569E0}" dt="2026-02-23T22:04:40.860" v="815"/>
            <ac:spMkLst>
              <pc:docMk/>
              <pc:sldMasterMk cId="1203036719" sldId="2147483648"/>
              <pc:sldLayoutMk cId="208442391" sldId="2147483652"/>
              <ac:spMk id="3" creationId="{0CE353E4-367F-4DDF-7124-43050283D19A}"/>
            </ac:spMkLst>
          </pc:spChg>
          <pc:spChg chg="mod">
            <ac:chgData name="Крутой чел Егор" userId="c8d7d39543938dac" providerId="LiveId" clId="{FE02C6C4-0E3F-4E93-A843-B65AE23569E0}" dt="2026-02-23T22:04:40.860" v="815"/>
            <ac:spMkLst>
              <pc:docMk/>
              <pc:sldMasterMk cId="1203036719" sldId="2147483648"/>
              <pc:sldLayoutMk cId="208442391" sldId="2147483652"/>
              <ac:spMk id="4" creationId="{536B1C7E-7F38-95F4-CA00-A4E318C87C4D}"/>
            </ac:spMkLst>
          </pc:spChg>
        </pc:sldLayoutChg>
        <pc:sldLayoutChg chg="modSp">
          <pc:chgData name="Крутой чел Егор" userId="c8d7d39543938dac" providerId="LiveId" clId="{FE02C6C4-0E3F-4E93-A843-B65AE23569E0}" dt="2026-02-23T22:04:40.860" v="815"/>
          <pc:sldLayoutMkLst>
            <pc:docMk/>
            <pc:sldMasterMk cId="1203036719" sldId="2147483648"/>
            <pc:sldLayoutMk cId="994197825" sldId="2147483653"/>
          </pc:sldLayoutMkLst>
          <pc:spChg chg="mod">
            <ac:chgData name="Крутой чел Егор" userId="c8d7d39543938dac" providerId="LiveId" clId="{FE02C6C4-0E3F-4E93-A843-B65AE23569E0}" dt="2026-02-23T22:04:40.860" v="815"/>
            <ac:spMkLst>
              <pc:docMk/>
              <pc:sldMasterMk cId="1203036719" sldId="2147483648"/>
              <pc:sldLayoutMk cId="994197825" sldId="2147483653"/>
              <ac:spMk id="2" creationId="{01C91F2F-5ECE-1273-7AF6-C43340ECC2EA}"/>
            </ac:spMkLst>
          </pc:spChg>
          <pc:spChg chg="mod">
            <ac:chgData name="Крутой чел Егор" userId="c8d7d39543938dac" providerId="LiveId" clId="{FE02C6C4-0E3F-4E93-A843-B65AE23569E0}" dt="2026-02-23T22:04:40.860" v="815"/>
            <ac:spMkLst>
              <pc:docMk/>
              <pc:sldMasterMk cId="1203036719" sldId="2147483648"/>
              <pc:sldLayoutMk cId="994197825" sldId="2147483653"/>
              <ac:spMk id="3" creationId="{27DC4677-0025-5BB2-60D3-E79C51D0BC40}"/>
            </ac:spMkLst>
          </pc:spChg>
          <pc:spChg chg="mod">
            <ac:chgData name="Крутой чел Егор" userId="c8d7d39543938dac" providerId="LiveId" clId="{FE02C6C4-0E3F-4E93-A843-B65AE23569E0}" dt="2026-02-23T22:04:40.860" v="815"/>
            <ac:spMkLst>
              <pc:docMk/>
              <pc:sldMasterMk cId="1203036719" sldId="2147483648"/>
              <pc:sldLayoutMk cId="994197825" sldId="2147483653"/>
              <ac:spMk id="4" creationId="{B076DE33-2112-0FF1-1977-5A14FBE77383}"/>
            </ac:spMkLst>
          </pc:spChg>
          <pc:spChg chg="mod">
            <ac:chgData name="Крутой чел Егор" userId="c8d7d39543938dac" providerId="LiveId" clId="{FE02C6C4-0E3F-4E93-A843-B65AE23569E0}" dt="2026-02-23T22:04:40.860" v="815"/>
            <ac:spMkLst>
              <pc:docMk/>
              <pc:sldMasterMk cId="1203036719" sldId="2147483648"/>
              <pc:sldLayoutMk cId="994197825" sldId="2147483653"/>
              <ac:spMk id="5" creationId="{E2C0F7E4-C1E4-2C0D-B047-89A72AE40436}"/>
            </ac:spMkLst>
          </pc:spChg>
          <pc:spChg chg="mod">
            <ac:chgData name="Крутой чел Егор" userId="c8d7d39543938dac" providerId="LiveId" clId="{FE02C6C4-0E3F-4E93-A843-B65AE23569E0}" dt="2026-02-23T22:04:40.860" v="815"/>
            <ac:spMkLst>
              <pc:docMk/>
              <pc:sldMasterMk cId="1203036719" sldId="2147483648"/>
              <pc:sldLayoutMk cId="994197825" sldId="2147483653"/>
              <ac:spMk id="6" creationId="{52E5B70D-1A91-1B9A-F1FC-DF7C3BF72AF3}"/>
            </ac:spMkLst>
          </pc:spChg>
        </pc:sldLayoutChg>
        <pc:sldLayoutChg chg="modSp">
          <pc:chgData name="Крутой чел Егор" userId="c8d7d39543938dac" providerId="LiveId" clId="{FE02C6C4-0E3F-4E93-A843-B65AE23569E0}" dt="2026-02-23T22:04:40.860" v="815"/>
          <pc:sldLayoutMkLst>
            <pc:docMk/>
            <pc:sldMasterMk cId="1203036719" sldId="2147483648"/>
            <pc:sldLayoutMk cId="1100194965" sldId="2147483656"/>
          </pc:sldLayoutMkLst>
          <pc:spChg chg="mod">
            <ac:chgData name="Крутой чел Егор" userId="c8d7d39543938dac" providerId="LiveId" clId="{FE02C6C4-0E3F-4E93-A843-B65AE23569E0}" dt="2026-02-23T22:04:40.860" v="815"/>
            <ac:spMkLst>
              <pc:docMk/>
              <pc:sldMasterMk cId="1203036719" sldId="2147483648"/>
              <pc:sldLayoutMk cId="1100194965" sldId="2147483656"/>
              <ac:spMk id="2" creationId="{13C757B7-23E5-2514-A9D6-AFBE17029283}"/>
            </ac:spMkLst>
          </pc:spChg>
          <pc:spChg chg="mod">
            <ac:chgData name="Крутой чел Егор" userId="c8d7d39543938dac" providerId="LiveId" clId="{FE02C6C4-0E3F-4E93-A843-B65AE23569E0}" dt="2026-02-23T22:04:40.860" v="815"/>
            <ac:spMkLst>
              <pc:docMk/>
              <pc:sldMasterMk cId="1203036719" sldId="2147483648"/>
              <pc:sldLayoutMk cId="1100194965" sldId="2147483656"/>
              <ac:spMk id="3" creationId="{E2199B8D-AFD5-8671-F657-73BAA373CB53}"/>
            </ac:spMkLst>
          </pc:spChg>
          <pc:spChg chg="mod">
            <ac:chgData name="Крутой чел Егор" userId="c8d7d39543938dac" providerId="LiveId" clId="{FE02C6C4-0E3F-4E93-A843-B65AE23569E0}" dt="2026-02-23T22:04:40.860" v="815"/>
            <ac:spMkLst>
              <pc:docMk/>
              <pc:sldMasterMk cId="1203036719" sldId="2147483648"/>
              <pc:sldLayoutMk cId="1100194965" sldId="2147483656"/>
              <ac:spMk id="4" creationId="{949BC927-D9DB-B9E6-AACA-92AFFF6597ED}"/>
            </ac:spMkLst>
          </pc:spChg>
        </pc:sldLayoutChg>
        <pc:sldLayoutChg chg="modSp">
          <pc:chgData name="Крутой чел Егор" userId="c8d7d39543938dac" providerId="LiveId" clId="{FE02C6C4-0E3F-4E93-A843-B65AE23569E0}" dt="2026-02-23T22:04:40.860" v="815"/>
          <pc:sldLayoutMkLst>
            <pc:docMk/>
            <pc:sldMasterMk cId="1203036719" sldId="2147483648"/>
            <pc:sldLayoutMk cId="3579270325" sldId="2147483657"/>
          </pc:sldLayoutMkLst>
          <pc:spChg chg="mod">
            <ac:chgData name="Крутой чел Егор" userId="c8d7d39543938dac" providerId="LiveId" clId="{FE02C6C4-0E3F-4E93-A843-B65AE23569E0}" dt="2026-02-23T22:04:40.860" v="815"/>
            <ac:spMkLst>
              <pc:docMk/>
              <pc:sldMasterMk cId="1203036719" sldId="2147483648"/>
              <pc:sldLayoutMk cId="3579270325" sldId="2147483657"/>
              <ac:spMk id="2" creationId="{16CCFD7C-D4B8-7A89-584A-23172D39A554}"/>
            </ac:spMkLst>
          </pc:spChg>
          <pc:spChg chg="mod">
            <ac:chgData name="Крутой чел Егор" userId="c8d7d39543938dac" providerId="LiveId" clId="{FE02C6C4-0E3F-4E93-A843-B65AE23569E0}" dt="2026-02-23T22:04:40.860" v="815"/>
            <ac:spMkLst>
              <pc:docMk/>
              <pc:sldMasterMk cId="1203036719" sldId="2147483648"/>
              <pc:sldLayoutMk cId="3579270325" sldId="2147483657"/>
              <ac:spMk id="3" creationId="{3C8909E3-0584-E7A5-EDE9-F3217B861D4A}"/>
            </ac:spMkLst>
          </pc:spChg>
          <pc:spChg chg="mod">
            <ac:chgData name="Крутой чел Егор" userId="c8d7d39543938dac" providerId="LiveId" clId="{FE02C6C4-0E3F-4E93-A843-B65AE23569E0}" dt="2026-02-23T22:04:40.860" v="815"/>
            <ac:spMkLst>
              <pc:docMk/>
              <pc:sldMasterMk cId="1203036719" sldId="2147483648"/>
              <pc:sldLayoutMk cId="3579270325" sldId="2147483657"/>
              <ac:spMk id="4" creationId="{60A0534C-2D5D-0EB9-A063-47CB699C17E3}"/>
            </ac:spMkLst>
          </pc:spChg>
        </pc:sldLayoutChg>
        <pc:sldLayoutChg chg="modSp">
          <pc:chgData name="Крутой чел Егор" userId="c8d7d39543938dac" providerId="LiveId" clId="{FE02C6C4-0E3F-4E93-A843-B65AE23569E0}" dt="2026-02-23T22:04:40.860" v="815"/>
          <pc:sldLayoutMkLst>
            <pc:docMk/>
            <pc:sldMasterMk cId="1203036719" sldId="2147483648"/>
            <pc:sldLayoutMk cId="2015976243" sldId="2147483659"/>
          </pc:sldLayoutMkLst>
          <pc:spChg chg="mod">
            <ac:chgData name="Крутой чел Егор" userId="c8d7d39543938dac" providerId="LiveId" clId="{FE02C6C4-0E3F-4E93-A843-B65AE23569E0}" dt="2026-02-23T22:04:40.860" v="815"/>
            <ac:spMkLst>
              <pc:docMk/>
              <pc:sldMasterMk cId="1203036719" sldId="2147483648"/>
              <pc:sldLayoutMk cId="2015976243" sldId="2147483659"/>
              <ac:spMk id="2" creationId="{8EC5B423-12D2-70F7-621E-0234CED0BADF}"/>
            </ac:spMkLst>
          </pc:spChg>
          <pc:spChg chg="mod">
            <ac:chgData name="Крутой чел Егор" userId="c8d7d39543938dac" providerId="LiveId" clId="{FE02C6C4-0E3F-4E93-A843-B65AE23569E0}" dt="2026-02-23T22:04:40.860" v="815"/>
            <ac:spMkLst>
              <pc:docMk/>
              <pc:sldMasterMk cId="1203036719" sldId="2147483648"/>
              <pc:sldLayoutMk cId="2015976243" sldId="2147483659"/>
              <ac:spMk id="3" creationId="{2B968FAC-4580-F2DF-045E-DB5625AF242A}"/>
            </ac:spMkLst>
          </pc:spChg>
        </pc:sldLayoutChg>
      </pc:sldMasterChg>
      <pc:sldMasterChg chg="modSp modSldLayout">
        <pc:chgData name="Крутой чел Егор" userId="c8d7d39543938dac" providerId="LiveId" clId="{FE02C6C4-0E3F-4E93-A843-B65AE23569E0}" dt="2026-02-23T22:04:40.234" v="814"/>
        <pc:sldMasterMkLst>
          <pc:docMk/>
          <pc:sldMasterMk cId="1068885874" sldId="2147483660"/>
        </pc:sldMasterMkLst>
        <pc:spChg chg="mod">
          <ac:chgData name="Крутой чел Егор" userId="c8d7d39543938dac" providerId="LiveId" clId="{FE02C6C4-0E3F-4E93-A843-B65AE23569E0}" dt="2026-02-23T22:04:40.234" v="814"/>
          <ac:spMkLst>
            <pc:docMk/>
            <pc:sldMasterMk cId="1068885874" sldId="2147483660"/>
            <ac:spMk id="2"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ac:spMk id="3"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ac:spMk id="4"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ac:spMk id="5"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ac:spMk id="6" creationId="{00000000-0000-0000-0000-000000000000}"/>
          </ac:spMkLst>
        </pc:spChg>
        <pc:sldLayoutChg chg="modSp">
          <pc:chgData name="Крутой чел Егор" userId="c8d7d39543938dac" providerId="LiveId" clId="{FE02C6C4-0E3F-4E93-A843-B65AE23569E0}" dt="2026-02-23T22:04:40.234" v="814"/>
          <pc:sldLayoutMkLst>
            <pc:docMk/>
            <pc:sldMasterMk cId="1068885874" sldId="2147483660"/>
            <pc:sldLayoutMk cId="3582962025" sldId="2147483661"/>
          </pc:sldLayoutMkLst>
          <pc:spChg chg="mod">
            <ac:chgData name="Крутой чел Егор" userId="c8d7d39543938dac" providerId="LiveId" clId="{FE02C6C4-0E3F-4E93-A843-B65AE23569E0}" dt="2026-02-23T22:04:40.234" v="814"/>
            <ac:spMkLst>
              <pc:docMk/>
              <pc:sldMasterMk cId="1068885874" sldId="2147483660"/>
              <pc:sldLayoutMk cId="3582962025" sldId="2147483661"/>
              <ac:spMk id="2"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3582962025" sldId="2147483661"/>
              <ac:spMk id="3" creationId="{00000000-0000-0000-0000-000000000000}"/>
            </ac:spMkLst>
          </pc:spChg>
        </pc:sldLayoutChg>
        <pc:sldLayoutChg chg="modSp">
          <pc:chgData name="Крутой чел Егор" userId="c8d7d39543938dac" providerId="LiveId" clId="{FE02C6C4-0E3F-4E93-A843-B65AE23569E0}" dt="2026-02-23T22:04:40.234" v="814"/>
          <pc:sldLayoutMkLst>
            <pc:docMk/>
            <pc:sldMasterMk cId="1068885874" sldId="2147483660"/>
            <pc:sldLayoutMk cId="948245275" sldId="2147483663"/>
          </pc:sldLayoutMkLst>
          <pc:spChg chg="mod">
            <ac:chgData name="Крутой чел Егор" userId="c8d7d39543938dac" providerId="LiveId" clId="{FE02C6C4-0E3F-4E93-A843-B65AE23569E0}" dt="2026-02-23T22:04:40.234" v="814"/>
            <ac:spMkLst>
              <pc:docMk/>
              <pc:sldMasterMk cId="1068885874" sldId="2147483660"/>
              <pc:sldLayoutMk cId="948245275" sldId="2147483663"/>
              <ac:spMk id="2"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948245275" sldId="2147483663"/>
              <ac:spMk id="3" creationId="{00000000-0000-0000-0000-000000000000}"/>
            </ac:spMkLst>
          </pc:spChg>
        </pc:sldLayoutChg>
        <pc:sldLayoutChg chg="modSp">
          <pc:chgData name="Крутой чел Егор" userId="c8d7d39543938dac" providerId="LiveId" clId="{FE02C6C4-0E3F-4E93-A843-B65AE23569E0}" dt="2026-02-23T22:04:40.234" v="814"/>
          <pc:sldLayoutMkLst>
            <pc:docMk/>
            <pc:sldMasterMk cId="1068885874" sldId="2147483660"/>
            <pc:sldLayoutMk cId="260850331" sldId="2147483664"/>
          </pc:sldLayoutMkLst>
          <pc:spChg chg="mod">
            <ac:chgData name="Крутой чел Егор" userId="c8d7d39543938dac" providerId="LiveId" clId="{FE02C6C4-0E3F-4E93-A843-B65AE23569E0}" dt="2026-02-23T22:04:40.234" v="814"/>
            <ac:spMkLst>
              <pc:docMk/>
              <pc:sldMasterMk cId="1068885874" sldId="2147483660"/>
              <pc:sldLayoutMk cId="260850331" sldId="2147483664"/>
              <ac:spMk id="3"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260850331" sldId="2147483664"/>
              <ac:spMk id="4" creationId="{00000000-0000-0000-0000-000000000000}"/>
            </ac:spMkLst>
          </pc:spChg>
        </pc:sldLayoutChg>
        <pc:sldLayoutChg chg="modSp">
          <pc:chgData name="Крутой чел Егор" userId="c8d7d39543938dac" providerId="LiveId" clId="{FE02C6C4-0E3F-4E93-A843-B65AE23569E0}" dt="2026-02-23T22:04:40.234" v="814"/>
          <pc:sldLayoutMkLst>
            <pc:docMk/>
            <pc:sldMasterMk cId="1068885874" sldId="2147483660"/>
            <pc:sldLayoutMk cId="4165084719" sldId="2147483665"/>
          </pc:sldLayoutMkLst>
          <pc:spChg chg="mod">
            <ac:chgData name="Крутой чел Егор" userId="c8d7d39543938dac" providerId="LiveId" clId="{FE02C6C4-0E3F-4E93-A843-B65AE23569E0}" dt="2026-02-23T22:04:40.234" v="814"/>
            <ac:spMkLst>
              <pc:docMk/>
              <pc:sldMasterMk cId="1068885874" sldId="2147483660"/>
              <pc:sldLayoutMk cId="4165084719" sldId="2147483665"/>
              <ac:spMk id="2"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4165084719" sldId="2147483665"/>
              <ac:spMk id="3"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4165084719" sldId="2147483665"/>
              <ac:spMk id="4"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4165084719" sldId="2147483665"/>
              <ac:spMk id="5"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4165084719" sldId="2147483665"/>
              <ac:spMk id="6" creationId="{00000000-0000-0000-0000-000000000000}"/>
            </ac:spMkLst>
          </pc:spChg>
        </pc:sldLayoutChg>
        <pc:sldLayoutChg chg="modSp">
          <pc:chgData name="Крутой чел Егор" userId="c8d7d39543938dac" providerId="LiveId" clId="{FE02C6C4-0E3F-4E93-A843-B65AE23569E0}" dt="2026-02-23T22:04:40.234" v="814"/>
          <pc:sldLayoutMkLst>
            <pc:docMk/>
            <pc:sldMasterMk cId="1068885874" sldId="2147483660"/>
            <pc:sldLayoutMk cId="1535229061" sldId="2147483668"/>
          </pc:sldLayoutMkLst>
          <pc:spChg chg="mod">
            <ac:chgData name="Крутой чел Егор" userId="c8d7d39543938dac" providerId="LiveId" clId="{FE02C6C4-0E3F-4E93-A843-B65AE23569E0}" dt="2026-02-23T22:04:40.234" v="814"/>
            <ac:spMkLst>
              <pc:docMk/>
              <pc:sldMasterMk cId="1068885874" sldId="2147483660"/>
              <pc:sldLayoutMk cId="1535229061" sldId="2147483668"/>
              <ac:spMk id="2"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1535229061" sldId="2147483668"/>
              <ac:spMk id="3"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1535229061" sldId="2147483668"/>
              <ac:spMk id="4" creationId="{00000000-0000-0000-0000-000000000000}"/>
            </ac:spMkLst>
          </pc:spChg>
        </pc:sldLayoutChg>
        <pc:sldLayoutChg chg="modSp">
          <pc:chgData name="Крутой чел Егор" userId="c8d7d39543938dac" providerId="LiveId" clId="{FE02C6C4-0E3F-4E93-A843-B65AE23569E0}" dt="2026-02-23T22:04:40.234" v="814"/>
          <pc:sldLayoutMkLst>
            <pc:docMk/>
            <pc:sldMasterMk cId="1068885874" sldId="2147483660"/>
            <pc:sldLayoutMk cId="311937681" sldId="2147483669"/>
          </pc:sldLayoutMkLst>
          <pc:spChg chg="mod">
            <ac:chgData name="Крутой чел Егор" userId="c8d7d39543938dac" providerId="LiveId" clId="{FE02C6C4-0E3F-4E93-A843-B65AE23569E0}" dt="2026-02-23T22:04:40.234" v="814"/>
            <ac:spMkLst>
              <pc:docMk/>
              <pc:sldMasterMk cId="1068885874" sldId="2147483660"/>
              <pc:sldLayoutMk cId="311937681" sldId="2147483669"/>
              <ac:spMk id="2"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311937681" sldId="2147483669"/>
              <ac:spMk id="3"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311937681" sldId="2147483669"/>
              <ac:spMk id="4" creationId="{00000000-0000-0000-0000-000000000000}"/>
            </ac:spMkLst>
          </pc:spChg>
        </pc:sldLayoutChg>
        <pc:sldLayoutChg chg="modSp">
          <pc:chgData name="Крутой чел Егор" userId="c8d7d39543938dac" providerId="LiveId" clId="{FE02C6C4-0E3F-4E93-A843-B65AE23569E0}" dt="2026-02-23T22:04:40.234" v="814"/>
          <pc:sldLayoutMkLst>
            <pc:docMk/>
            <pc:sldMasterMk cId="1068885874" sldId="2147483660"/>
            <pc:sldLayoutMk cId="352393136" sldId="2147483671"/>
          </pc:sldLayoutMkLst>
          <pc:spChg chg="mod">
            <ac:chgData name="Крутой чел Егор" userId="c8d7d39543938dac" providerId="LiveId" clId="{FE02C6C4-0E3F-4E93-A843-B65AE23569E0}" dt="2026-02-23T22:04:40.234" v="814"/>
            <ac:spMkLst>
              <pc:docMk/>
              <pc:sldMasterMk cId="1068885874" sldId="2147483660"/>
              <pc:sldLayoutMk cId="352393136" sldId="2147483671"/>
              <ac:spMk id="2" creationId="{00000000-0000-0000-0000-000000000000}"/>
            </ac:spMkLst>
          </pc:spChg>
          <pc:spChg chg="mod">
            <ac:chgData name="Крутой чел Егор" userId="c8d7d39543938dac" providerId="LiveId" clId="{FE02C6C4-0E3F-4E93-A843-B65AE23569E0}" dt="2026-02-23T22:04:40.234" v="814"/>
            <ac:spMkLst>
              <pc:docMk/>
              <pc:sldMasterMk cId="1068885874" sldId="2147483660"/>
              <pc:sldLayoutMk cId="352393136" sldId="2147483671"/>
              <ac:spMk id="3" creationId="{00000000-0000-0000-0000-000000000000}"/>
            </ac:spMkLst>
          </pc:spChg>
        </pc:sldLayoutChg>
      </pc:sldMasterChg>
      <pc:sldMasterChg chg="modSp modSldLayout">
        <pc:chgData name="Крутой чел Егор" userId="c8d7d39543938dac" providerId="LiveId" clId="{FE02C6C4-0E3F-4E93-A843-B65AE23569E0}" dt="2026-02-23T22:09:43.452" v="920"/>
        <pc:sldMasterMkLst>
          <pc:docMk/>
          <pc:sldMasterMk cId="2537228005" sldId="2147483660"/>
        </pc:sldMasterMkLst>
        <pc:spChg chg="mod">
          <ac:chgData name="Крутой чел Егор" userId="c8d7d39543938dac" providerId="LiveId" clId="{FE02C6C4-0E3F-4E93-A843-B65AE23569E0}" dt="2026-02-23T22:09:43.452" v="920"/>
          <ac:spMkLst>
            <pc:docMk/>
            <pc:sldMasterMk cId="2537228005" sldId="2147483660"/>
            <ac:spMk id="2"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ac:spMk id="3"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ac:spMk id="4"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ac:spMk id="5"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ac:spMk id="6" creationId="{00000000-0000-0000-0000-000000000000}"/>
          </ac:spMkLst>
        </pc:spChg>
        <pc:sldLayoutChg chg="modSp">
          <pc:chgData name="Крутой чел Егор" userId="c8d7d39543938dac" providerId="LiveId" clId="{FE02C6C4-0E3F-4E93-A843-B65AE23569E0}" dt="2026-02-23T22:09:43.452" v="920"/>
          <pc:sldLayoutMkLst>
            <pc:docMk/>
            <pc:sldMasterMk cId="2537228005" sldId="2147483660"/>
            <pc:sldLayoutMk cId="3284796294" sldId="2147483661"/>
          </pc:sldLayoutMkLst>
          <pc:spChg chg="mod">
            <ac:chgData name="Крутой чел Егор" userId="c8d7d39543938dac" providerId="LiveId" clId="{FE02C6C4-0E3F-4E93-A843-B65AE23569E0}" dt="2026-02-23T22:09:43.452" v="920"/>
            <ac:spMkLst>
              <pc:docMk/>
              <pc:sldMasterMk cId="2537228005" sldId="2147483660"/>
              <pc:sldLayoutMk cId="3284796294" sldId="2147483661"/>
              <ac:spMk id="2"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3284796294" sldId="2147483661"/>
              <ac:spMk id="3" creationId="{00000000-0000-0000-0000-000000000000}"/>
            </ac:spMkLst>
          </pc:spChg>
        </pc:sldLayoutChg>
        <pc:sldLayoutChg chg="modSp">
          <pc:chgData name="Крутой чел Егор" userId="c8d7d39543938dac" providerId="LiveId" clId="{FE02C6C4-0E3F-4E93-A843-B65AE23569E0}" dt="2026-02-23T22:09:43.452" v="920"/>
          <pc:sldLayoutMkLst>
            <pc:docMk/>
            <pc:sldMasterMk cId="2537228005" sldId="2147483660"/>
            <pc:sldLayoutMk cId="1022253034" sldId="2147483663"/>
          </pc:sldLayoutMkLst>
          <pc:spChg chg="mod">
            <ac:chgData name="Крутой чел Егор" userId="c8d7d39543938dac" providerId="LiveId" clId="{FE02C6C4-0E3F-4E93-A843-B65AE23569E0}" dt="2026-02-23T22:09:43.452" v="920"/>
            <ac:spMkLst>
              <pc:docMk/>
              <pc:sldMasterMk cId="2537228005" sldId="2147483660"/>
              <pc:sldLayoutMk cId="1022253034" sldId="2147483663"/>
              <ac:spMk id="2"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1022253034" sldId="2147483663"/>
              <ac:spMk id="3" creationId="{00000000-0000-0000-0000-000000000000}"/>
            </ac:spMkLst>
          </pc:spChg>
        </pc:sldLayoutChg>
        <pc:sldLayoutChg chg="modSp">
          <pc:chgData name="Крутой чел Егор" userId="c8d7d39543938dac" providerId="LiveId" clId="{FE02C6C4-0E3F-4E93-A843-B65AE23569E0}" dt="2026-02-23T22:09:43.452" v="920"/>
          <pc:sldLayoutMkLst>
            <pc:docMk/>
            <pc:sldMasterMk cId="2537228005" sldId="2147483660"/>
            <pc:sldLayoutMk cId="4215489893" sldId="2147483664"/>
          </pc:sldLayoutMkLst>
          <pc:spChg chg="mod">
            <ac:chgData name="Крутой чел Егор" userId="c8d7d39543938dac" providerId="LiveId" clId="{FE02C6C4-0E3F-4E93-A843-B65AE23569E0}" dt="2026-02-23T22:09:43.452" v="920"/>
            <ac:spMkLst>
              <pc:docMk/>
              <pc:sldMasterMk cId="2537228005" sldId="2147483660"/>
              <pc:sldLayoutMk cId="4215489893" sldId="2147483664"/>
              <ac:spMk id="3"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4215489893" sldId="2147483664"/>
              <ac:spMk id="4" creationId="{00000000-0000-0000-0000-000000000000}"/>
            </ac:spMkLst>
          </pc:spChg>
        </pc:sldLayoutChg>
        <pc:sldLayoutChg chg="modSp">
          <pc:chgData name="Крутой чел Егор" userId="c8d7d39543938dac" providerId="LiveId" clId="{FE02C6C4-0E3F-4E93-A843-B65AE23569E0}" dt="2026-02-23T22:09:43.452" v="920"/>
          <pc:sldLayoutMkLst>
            <pc:docMk/>
            <pc:sldMasterMk cId="2537228005" sldId="2147483660"/>
            <pc:sldLayoutMk cId="451521984" sldId="2147483665"/>
          </pc:sldLayoutMkLst>
          <pc:spChg chg="mod">
            <ac:chgData name="Крутой чел Егор" userId="c8d7d39543938dac" providerId="LiveId" clId="{FE02C6C4-0E3F-4E93-A843-B65AE23569E0}" dt="2026-02-23T22:09:43.452" v="920"/>
            <ac:spMkLst>
              <pc:docMk/>
              <pc:sldMasterMk cId="2537228005" sldId="2147483660"/>
              <pc:sldLayoutMk cId="451521984" sldId="2147483665"/>
              <ac:spMk id="2"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451521984" sldId="2147483665"/>
              <ac:spMk id="3"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451521984" sldId="2147483665"/>
              <ac:spMk id="4"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451521984" sldId="2147483665"/>
              <ac:spMk id="5"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451521984" sldId="2147483665"/>
              <ac:spMk id="6" creationId="{00000000-0000-0000-0000-000000000000}"/>
            </ac:spMkLst>
          </pc:spChg>
        </pc:sldLayoutChg>
        <pc:sldLayoutChg chg="modSp">
          <pc:chgData name="Крутой чел Егор" userId="c8d7d39543938dac" providerId="LiveId" clId="{FE02C6C4-0E3F-4E93-A843-B65AE23569E0}" dt="2026-02-23T22:09:43.452" v="920"/>
          <pc:sldLayoutMkLst>
            <pc:docMk/>
            <pc:sldMasterMk cId="2537228005" sldId="2147483660"/>
            <pc:sldLayoutMk cId="1586901432" sldId="2147483668"/>
          </pc:sldLayoutMkLst>
          <pc:spChg chg="mod">
            <ac:chgData name="Крутой чел Егор" userId="c8d7d39543938dac" providerId="LiveId" clId="{FE02C6C4-0E3F-4E93-A843-B65AE23569E0}" dt="2026-02-23T22:09:43.452" v="920"/>
            <ac:spMkLst>
              <pc:docMk/>
              <pc:sldMasterMk cId="2537228005" sldId="2147483660"/>
              <pc:sldLayoutMk cId="1586901432" sldId="2147483668"/>
              <ac:spMk id="2"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1586901432" sldId="2147483668"/>
              <ac:spMk id="3"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1586901432" sldId="2147483668"/>
              <ac:spMk id="4" creationId="{00000000-0000-0000-0000-000000000000}"/>
            </ac:spMkLst>
          </pc:spChg>
        </pc:sldLayoutChg>
        <pc:sldLayoutChg chg="modSp">
          <pc:chgData name="Крутой чел Егор" userId="c8d7d39543938dac" providerId="LiveId" clId="{FE02C6C4-0E3F-4E93-A843-B65AE23569E0}" dt="2026-02-23T22:09:43.452" v="920"/>
          <pc:sldLayoutMkLst>
            <pc:docMk/>
            <pc:sldMasterMk cId="2537228005" sldId="2147483660"/>
            <pc:sldLayoutMk cId="2488637453" sldId="2147483669"/>
          </pc:sldLayoutMkLst>
          <pc:spChg chg="mod">
            <ac:chgData name="Крутой чел Егор" userId="c8d7d39543938dac" providerId="LiveId" clId="{FE02C6C4-0E3F-4E93-A843-B65AE23569E0}" dt="2026-02-23T22:09:43.452" v="920"/>
            <ac:spMkLst>
              <pc:docMk/>
              <pc:sldMasterMk cId="2537228005" sldId="2147483660"/>
              <pc:sldLayoutMk cId="2488637453" sldId="2147483669"/>
              <ac:spMk id="2"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2488637453" sldId="2147483669"/>
              <ac:spMk id="3"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2488637453" sldId="2147483669"/>
              <ac:spMk id="4" creationId="{00000000-0000-0000-0000-000000000000}"/>
            </ac:spMkLst>
          </pc:spChg>
        </pc:sldLayoutChg>
        <pc:sldLayoutChg chg="modSp">
          <pc:chgData name="Крутой чел Егор" userId="c8d7d39543938dac" providerId="LiveId" clId="{FE02C6C4-0E3F-4E93-A843-B65AE23569E0}" dt="2026-02-23T22:09:43.452" v="920"/>
          <pc:sldLayoutMkLst>
            <pc:docMk/>
            <pc:sldMasterMk cId="2537228005" sldId="2147483660"/>
            <pc:sldLayoutMk cId="3398894632" sldId="2147483671"/>
          </pc:sldLayoutMkLst>
          <pc:spChg chg="mod">
            <ac:chgData name="Крутой чел Егор" userId="c8d7d39543938dac" providerId="LiveId" clId="{FE02C6C4-0E3F-4E93-A843-B65AE23569E0}" dt="2026-02-23T22:09:43.452" v="920"/>
            <ac:spMkLst>
              <pc:docMk/>
              <pc:sldMasterMk cId="2537228005" sldId="2147483660"/>
              <pc:sldLayoutMk cId="3398894632" sldId="2147483671"/>
              <ac:spMk id="2" creationId="{00000000-0000-0000-0000-000000000000}"/>
            </ac:spMkLst>
          </pc:spChg>
          <pc:spChg chg="mod">
            <ac:chgData name="Крутой чел Егор" userId="c8d7d39543938dac" providerId="LiveId" clId="{FE02C6C4-0E3F-4E93-A843-B65AE23569E0}" dt="2026-02-23T22:09:43.452" v="920"/>
            <ac:spMkLst>
              <pc:docMk/>
              <pc:sldMasterMk cId="2537228005" sldId="2147483660"/>
              <pc:sldLayoutMk cId="3398894632" sldId="2147483671"/>
              <ac:spMk id="3" creationId="{00000000-0000-0000-0000-000000000000}"/>
            </ac:spMkLst>
          </pc:spChg>
        </pc:sldLayoutChg>
      </pc:sldMasterChg>
      <pc:sldMasterChg chg="modSp modSldLayout">
        <pc:chgData name="Крутой чел Егор" userId="c8d7d39543938dac" providerId="LiveId" clId="{FE02C6C4-0E3F-4E93-A843-B65AE23569E0}" dt="2026-02-23T22:04:39.732" v="813"/>
        <pc:sldMasterMkLst>
          <pc:docMk/>
          <pc:sldMasterMk cId="482775452" sldId="2147483672"/>
        </pc:sldMasterMkLst>
        <pc:spChg chg="mod">
          <ac:chgData name="Крутой чел Егор" userId="c8d7d39543938dac" providerId="LiveId" clId="{FE02C6C4-0E3F-4E93-A843-B65AE23569E0}" dt="2026-02-23T22:04:39.732" v="813"/>
          <ac:spMkLst>
            <pc:docMk/>
            <pc:sldMasterMk cId="482775452" sldId="2147483672"/>
            <ac:spMk id="2"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ac:spMk id="3"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ac:spMk id="4"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ac:spMk id="5"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ac:spMk id="6" creationId="{00000000-0000-0000-0000-000000000000}"/>
          </ac:spMkLst>
        </pc:spChg>
        <pc:sldLayoutChg chg="modSp">
          <pc:chgData name="Крутой чел Егор" userId="c8d7d39543938dac" providerId="LiveId" clId="{FE02C6C4-0E3F-4E93-A843-B65AE23569E0}" dt="2026-02-23T22:04:39.732" v="813"/>
          <pc:sldLayoutMkLst>
            <pc:docMk/>
            <pc:sldMasterMk cId="482775452" sldId="2147483672"/>
            <pc:sldLayoutMk cId="249562431" sldId="2147483673"/>
          </pc:sldLayoutMkLst>
          <pc:spChg chg="mod">
            <ac:chgData name="Крутой чел Егор" userId="c8d7d39543938dac" providerId="LiveId" clId="{FE02C6C4-0E3F-4E93-A843-B65AE23569E0}" dt="2026-02-23T22:04:39.732" v="813"/>
            <ac:spMkLst>
              <pc:docMk/>
              <pc:sldMasterMk cId="482775452" sldId="2147483672"/>
              <pc:sldLayoutMk cId="249562431" sldId="2147483673"/>
              <ac:spMk id="2"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249562431" sldId="2147483673"/>
              <ac:spMk id="3" creationId="{00000000-0000-0000-0000-000000000000}"/>
            </ac:spMkLst>
          </pc:spChg>
        </pc:sldLayoutChg>
        <pc:sldLayoutChg chg="modSp">
          <pc:chgData name="Крутой чел Егор" userId="c8d7d39543938dac" providerId="LiveId" clId="{FE02C6C4-0E3F-4E93-A843-B65AE23569E0}" dt="2026-02-23T22:04:39.732" v="813"/>
          <pc:sldLayoutMkLst>
            <pc:docMk/>
            <pc:sldMasterMk cId="482775452" sldId="2147483672"/>
            <pc:sldLayoutMk cId="1692267683" sldId="2147483675"/>
          </pc:sldLayoutMkLst>
          <pc:spChg chg="mod">
            <ac:chgData name="Крутой чел Егор" userId="c8d7d39543938dac" providerId="LiveId" clId="{FE02C6C4-0E3F-4E93-A843-B65AE23569E0}" dt="2026-02-23T22:04:39.732" v="813"/>
            <ac:spMkLst>
              <pc:docMk/>
              <pc:sldMasterMk cId="482775452" sldId="2147483672"/>
              <pc:sldLayoutMk cId="1692267683" sldId="2147483675"/>
              <ac:spMk id="2"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1692267683" sldId="2147483675"/>
              <ac:spMk id="3" creationId="{00000000-0000-0000-0000-000000000000}"/>
            </ac:spMkLst>
          </pc:spChg>
        </pc:sldLayoutChg>
        <pc:sldLayoutChg chg="modSp">
          <pc:chgData name="Крутой чел Егор" userId="c8d7d39543938dac" providerId="LiveId" clId="{FE02C6C4-0E3F-4E93-A843-B65AE23569E0}" dt="2026-02-23T22:04:39.732" v="813"/>
          <pc:sldLayoutMkLst>
            <pc:docMk/>
            <pc:sldMasterMk cId="482775452" sldId="2147483672"/>
            <pc:sldLayoutMk cId="599164270" sldId="2147483676"/>
          </pc:sldLayoutMkLst>
          <pc:spChg chg="mod">
            <ac:chgData name="Крутой чел Егор" userId="c8d7d39543938dac" providerId="LiveId" clId="{FE02C6C4-0E3F-4E93-A843-B65AE23569E0}" dt="2026-02-23T22:04:39.732" v="813"/>
            <ac:spMkLst>
              <pc:docMk/>
              <pc:sldMasterMk cId="482775452" sldId="2147483672"/>
              <pc:sldLayoutMk cId="599164270" sldId="2147483676"/>
              <ac:spMk id="3"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599164270" sldId="2147483676"/>
              <ac:spMk id="4" creationId="{00000000-0000-0000-0000-000000000000}"/>
            </ac:spMkLst>
          </pc:spChg>
        </pc:sldLayoutChg>
        <pc:sldLayoutChg chg="modSp">
          <pc:chgData name="Крутой чел Егор" userId="c8d7d39543938dac" providerId="LiveId" clId="{FE02C6C4-0E3F-4E93-A843-B65AE23569E0}" dt="2026-02-23T22:04:39.732" v="813"/>
          <pc:sldLayoutMkLst>
            <pc:docMk/>
            <pc:sldMasterMk cId="482775452" sldId="2147483672"/>
            <pc:sldLayoutMk cId="1070867714" sldId="2147483677"/>
          </pc:sldLayoutMkLst>
          <pc:spChg chg="mod">
            <ac:chgData name="Крутой чел Егор" userId="c8d7d39543938dac" providerId="LiveId" clId="{FE02C6C4-0E3F-4E93-A843-B65AE23569E0}" dt="2026-02-23T22:04:39.732" v="813"/>
            <ac:spMkLst>
              <pc:docMk/>
              <pc:sldMasterMk cId="482775452" sldId="2147483672"/>
              <pc:sldLayoutMk cId="1070867714" sldId="2147483677"/>
              <ac:spMk id="2"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1070867714" sldId="2147483677"/>
              <ac:spMk id="3"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1070867714" sldId="2147483677"/>
              <ac:spMk id="4"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1070867714" sldId="2147483677"/>
              <ac:spMk id="5"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1070867714" sldId="2147483677"/>
              <ac:spMk id="6" creationId="{00000000-0000-0000-0000-000000000000}"/>
            </ac:spMkLst>
          </pc:spChg>
        </pc:sldLayoutChg>
        <pc:sldLayoutChg chg="modSp">
          <pc:chgData name="Крутой чел Егор" userId="c8d7d39543938dac" providerId="LiveId" clId="{FE02C6C4-0E3F-4E93-A843-B65AE23569E0}" dt="2026-02-23T22:04:39.732" v="813"/>
          <pc:sldLayoutMkLst>
            <pc:docMk/>
            <pc:sldMasterMk cId="482775452" sldId="2147483672"/>
            <pc:sldLayoutMk cId="3993413817" sldId="2147483680"/>
          </pc:sldLayoutMkLst>
          <pc:spChg chg="mod">
            <ac:chgData name="Крутой чел Егор" userId="c8d7d39543938dac" providerId="LiveId" clId="{FE02C6C4-0E3F-4E93-A843-B65AE23569E0}" dt="2026-02-23T22:04:39.732" v="813"/>
            <ac:spMkLst>
              <pc:docMk/>
              <pc:sldMasterMk cId="482775452" sldId="2147483672"/>
              <pc:sldLayoutMk cId="3993413817" sldId="2147483680"/>
              <ac:spMk id="2"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3993413817" sldId="2147483680"/>
              <ac:spMk id="3"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3993413817" sldId="2147483680"/>
              <ac:spMk id="4" creationId="{00000000-0000-0000-0000-000000000000}"/>
            </ac:spMkLst>
          </pc:spChg>
        </pc:sldLayoutChg>
        <pc:sldLayoutChg chg="modSp">
          <pc:chgData name="Крутой чел Егор" userId="c8d7d39543938dac" providerId="LiveId" clId="{FE02C6C4-0E3F-4E93-A843-B65AE23569E0}" dt="2026-02-23T22:04:39.732" v="813"/>
          <pc:sldLayoutMkLst>
            <pc:docMk/>
            <pc:sldMasterMk cId="482775452" sldId="2147483672"/>
            <pc:sldLayoutMk cId="2914220799" sldId="2147483681"/>
          </pc:sldLayoutMkLst>
          <pc:spChg chg="mod">
            <ac:chgData name="Крутой чел Егор" userId="c8d7d39543938dac" providerId="LiveId" clId="{FE02C6C4-0E3F-4E93-A843-B65AE23569E0}" dt="2026-02-23T22:04:39.732" v="813"/>
            <ac:spMkLst>
              <pc:docMk/>
              <pc:sldMasterMk cId="482775452" sldId="2147483672"/>
              <pc:sldLayoutMk cId="2914220799" sldId="2147483681"/>
              <ac:spMk id="2"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2914220799" sldId="2147483681"/>
              <ac:spMk id="3"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2914220799" sldId="2147483681"/>
              <ac:spMk id="4" creationId="{00000000-0000-0000-0000-000000000000}"/>
            </ac:spMkLst>
          </pc:spChg>
        </pc:sldLayoutChg>
        <pc:sldLayoutChg chg="modSp">
          <pc:chgData name="Крутой чел Егор" userId="c8d7d39543938dac" providerId="LiveId" clId="{FE02C6C4-0E3F-4E93-A843-B65AE23569E0}" dt="2026-02-23T22:04:39.732" v="813"/>
          <pc:sldLayoutMkLst>
            <pc:docMk/>
            <pc:sldMasterMk cId="482775452" sldId="2147483672"/>
            <pc:sldLayoutMk cId="1839262184" sldId="2147483683"/>
          </pc:sldLayoutMkLst>
          <pc:spChg chg="mod">
            <ac:chgData name="Крутой чел Егор" userId="c8d7d39543938dac" providerId="LiveId" clId="{FE02C6C4-0E3F-4E93-A843-B65AE23569E0}" dt="2026-02-23T22:04:39.732" v="813"/>
            <ac:spMkLst>
              <pc:docMk/>
              <pc:sldMasterMk cId="482775452" sldId="2147483672"/>
              <pc:sldLayoutMk cId="1839262184" sldId="2147483683"/>
              <ac:spMk id="2" creationId="{00000000-0000-0000-0000-000000000000}"/>
            </ac:spMkLst>
          </pc:spChg>
          <pc:spChg chg="mod">
            <ac:chgData name="Крутой чел Егор" userId="c8d7d39543938dac" providerId="LiveId" clId="{FE02C6C4-0E3F-4E93-A843-B65AE23569E0}" dt="2026-02-23T22:04:39.732" v="813"/>
            <ac:spMkLst>
              <pc:docMk/>
              <pc:sldMasterMk cId="482775452" sldId="2147483672"/>
              <pc:sldLayoutMk cId="1839262184" sldId="2147483683"/>
              <ac:spMk id="3" creationId="{00000000-0000-0000-0000-000000000000}"/>
            </ac:spMkLst>
          </pc:spChg>
        </pc:sldLayoutChg>
      </pc:sldMasterChg>
      <pc:sldMasterChg chg="modSp modSldLayout">
        <pc:chgData name="Крутой чел Егор" userId="c8d7d39543938dac" providerId="LiveId" clId="{FE02C6C4-0E3F-4E93-A843-B65AE23569E0}" dt="2026-02-23T22:04:39.261" v="812"/>
        <pc:sldMasterMkLst>
          <pc:docMk/>
          <pc:sldMasterMk cId="3418712314" sldId="2147483684"/>
        </pc:sldMasterMkLst>
        <pc:spChg chg="mod">
          <ac:chgData name="Крутой чел Егор" userId="c8d7d39543938dac" providerId="LiveId" clId="{FE02C6C4-0E3F-4E93-A843-B65AE23569E0}" dt="2026-02-23T22:04:39.261" v="812"/>
          <ac:spMkLst>
            <pc:docMk/>
            <pc:sldMasterMk cId="3418712314" sldId="2147483684"/>
            <ac:spMk id="2"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ac:spMk id="3"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ac:spMk id="4"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ac:spMk id="5"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ac:spMk id="6" creationId="{00000000-0000-0000-0000-000000000000}"/>
          </ac:spMkLst>
        </pc:spChg>
        <pc:sldLayoutChg chg="modSp">
          <pc:chgData name="Крутой чел Егор" userId="c8d7d39543938dac" providerId="LiveId" clId="{FE02C6C4-0E3F-4E93-A843-B65AE23569E0}" dt="2026-02-23T22:04:39.261" v="812"/>
          <pc:sldLayoutMkLst>
            <pc:docMk/>
            <pc:sldMasterMk cId="3418712314" sldId="2147483684"/>
            <pc:sldLayoutMk cId="2765875394" sldId="2147483685"/>
          </pc:sldLayoutMkLst>
          <pc:spChg chg="mod">
            <ac:chgData name="Крутой чел Егор" userId="c8d7d39543938dac" providerId="LiveId" clId="{FE02C6C4-0E3F-4E93-A843-B65AE23569E0}" dt="2026-02-23T22:04:39.261" v="812"/>
            <ac:spMkLst>
              <pc:docMk/>
              <pc:sldMasterMk cId="3418712314" sldId="2147483684"/>
              <pc:sldLayoutMk cId="2765875394" sldId="2147483685"/>
              <ac:spMk id="2"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2765875394" sldId="2147483685"/>
              <ac:spMk id="3" creationId="{00000000-0000-0000-0000-000000000000}"/>
            </ac:spMkLst>
          </pc:spChg>
        </pc:sldLayoutChg>
        <pc:sldLayoutChg chg="modSp">
          <pc:chgData name="Крутой чел Егор" userId="c8d7d39543938dac" providerId="LiveId" clId="{FE02C6C4-0E3F-4E93-A843-B65AE23569E0}" dt="2026-02-23T22:04:39.261" v="812"/>
          <pc:sldLayoutMkLst>
            <pc:docMk/>
            <pc:sldMasterMk cId="3418712314" sldId="2147483684"/>
            <pc:sldLayoutMk cId="581879926" sldId="2147483687"/>
          </pc:sldLayoutMkLst>
          <pc:spChg chg="mod">
            <ac:chgData name="Крутой чел Егор" userId="c8d7d39543938dac" providerId="LiveId" clId="{FE02C6C4-0E3F-4E93-A843-B65AE23569E0}" dt="2026-02-23T22:04:39.261" v="812"/>
            <ac:spMkLst>
              <pc:docMk/>
              <pc:sldMasterMk cId="3418712314" sldId="2147483684"/>
              <pc:sldLayoutMk cId="581879926" sldId="2147483687"/>
              <ac:spMk id="2"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581879926" sldId="2147483687"/>
              <ac:spMk id="3" creationId="{00000000-0000-0000-0000-000000000000}"/>
            </ac:spMkLst>
          </pc:spChg>
        </pc:sldLayoutChg>
        <pc:sldLayoutChg chg="modSp">
          <pc:chgData name="Крутой чел Егор" userId="c8d7d39543938dac" providerId="LiveId" clId="{FE02C6C4-0E3F-4E93-A843-B65AE23569E0}" dt="2026-02-23T22:04:39.261" v="812"/>
          <pc:sldLayoutMkLst>
            <pc:docMk/>
            <pc:sldMasterMk cId="3418712314" sldId="2147483684"/>
            <pc:sldLayoutMk cId="1742330480" sldId="2147483688"/>
          </pc:sldLayoutMkLst>
          <pc:spChg chg="mod">
            <ac:chgData name="Крутой чел Егор" userId="c8d7d39543938dac" providerId="LiveId" clId="{FE02C6C4-0E3F-4E93-A843-B65AE23569E0}" dt="2026-02-23T22:04:39.261" v="812"/>
            <ac:spMkLst>
              <pc:docMk/>
              <pc:sldMasterMk cId="3418712314" sldId="2147483684"/>
              <pc:sldLayoutMk cId="1742330480" sldId="2147483688"/>
              <ac:spMk id="3"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1742330480" sldId="2147483688"/>
              <ac:spMk id="4" creationId="{00000000-0000-0000-0000-000000000000}"/>
            </ac:spMkLst>
          </pc:spChg>
        </pc:sldLayoutChg>
        <pc:sldLayoutChg chg="modSp">
          <pc:chgData name="Крутой чел Егор" userId="c8d7d39543938dac" providerId="LiveId" clId="{FE02C6C4-0E3F-4E93-A843-B65AE23569E0}" dt="2026-02-23T22:04:39.261" v="812"/>
          <pc:sldLayoutMkLst>
            <pc:docMk/>
            <pc:sldMasterMk cId="3418712314" sldId="2147483684"/>
            <pc:sldLayoutMk cId="2382394326" sldId="2147483689"/>
          </pc:sldLayoutMkLst>
          <pc:spChg chg="mod">
            <ac:chgData name="Крутой чел Егор" userId="c8d7d39543938dac" providerId="LiveId" clId="{FE02C6C4-0E3F-4E93-A843-B65AE23569E0}" dt="2026-02-23T22:04:39.261" v="812"/>
            <ac:spMkLst>
              <pc:docMk/>
              <pc:sldMasterMk cId="3418712314" sldId="2147483684"/>
              <pc:sldLayoutMk cId="2382394326" sldId="2147483689"/>
              <ac:spMk id="2"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2382394326" sldId="2147483689"/>
              <ac:spMk id="3"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2382394326" sldId="2147483689"/>
              <ac:spMk id="4"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2382394326" sldId="2147483689"/>
              <ac:spMk id="5"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2382394326" sldId="2147483689"/>
              <ac:spMk id="6" creationId="{00000000-0000-0000-0000-000000000000}"/>
            </ac:spMkLst>
          </pc:spChg>
        </pc:sldLayoutChg>
        <pc:sldLayoutChg chg="modSp">
          <pc:chgData name="Крутой чел Егор" userId="c8d7d39543938dac" providerId="LiveId" clId="{FE02C6C4-0E3F-4E93-A843-B65AE23569E0}" dt="2026-02-23T22:04:39.261" v="812"/>
          <pc:sldLayoutMkLst>
            <pc:docMk/>
            <pc:sldMasterMk cId="3418712314" sldId="2147483684"/>
            <pc:sldLayoutMk cId="3811754274" sldId="2147483692"/>
          </pc:sldLayoutMkLst>
          <pc:spChg chg="mod">
            <ac:chgData name="Крутой чел Егор" userId="c8d7d39543938dac" providerId="LiveId" clId="{FE02C6C4-0E3F-4E93-A843-B65AE23569E0}" dt="2026-02-23T22:04:39.261" v="812"/>
            <ac:spMkLst>
              <pc:docMk/>
              <pc:sldMasterMk cId="3418712314" sldId="2147483684"/>
              <pc:sldLayoutMk cId="3811754274" sldId="2147483692"/>
              <ac:spMk id="2"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3811754274" sldId="2147483692"/>
              <ac:spMk id="3"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3811754274" sldId="2147483692"/>
              <ac:spMk id="4" creationId="{00000000-0000-0000-0000-000000000000}"/>
            </ac:spMkLst>
          </pc:spChg>
        </pc:sldLayoutChg>
        <pc:sldLayoutChg chg="modSp">
          <pc:chgData name="Крутой чел Егор" userId="c8d7d39543938dac" providerId="LiveId" clId="{FE02C6C4-0E3F-4E93-A843-B65AE23569E0}" dt="2026-02-23T22:04:39.261" v="812"/>
          <pc:sldLayoutMkLst>
            <pc:docMk/>
            <pc:sldMasterMk cId="3418712314" sldId="2147483684"/>
            <pc:sldLayoutMk cId="2654261776" sldId="2147483693"/>
          </pc:sldLayoutMkLst>
          <pc:spChg chg="mod">
            <ac:chgData name="Крутой чел Егор" userId="c8d7d39543938dac" providerId="LiveId" clId="{FE02C6C4-0E3F-4E93-A843-B65AE23569E0}" dt="2026-02-23T22:04:39.261" v="812"/>
            <ac:spMkLst>
              <pc:docMk/>
              <pc:sldMasterMk cId="3418712314" sldId="2147483684"/>
              <pc:sldLayoutMk cId="2654261776" sldId="2147483693"/>
              <ac:spMk id="2"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2654261776" sldId="2147483693"/>
              <ac:spMk id="3"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2654261776" sldId="2147483693"/>
              <ac:spMk id="4" creationId="{00000000-0000-0000-0000-000000000000}"/>
            </ac:spMkLst>
          </pc:spChg>
        </pc:sldLayoutChg>
        <pc:sldLayoutChg chg="modSp">
          <pc:chgData name="Крутой чел Егор" userId="c8d7d39543938dac" providerId="LiveId" clId="{FE02C6C4-0E3F-4E93-A843-B65AE23569E0}" dt="2026-02-23T22:04:39.261" v="812"/>
          <pc:sldLayoutMkLst>
            <pc:docMk/>
            <pc:sldMasterMk cId="3418712314" sldId="2147483684"/>
            <pc:sldLayoutMk cId="3625400113" sldId="2147483695"/>
          </pc:sldLayoutMkLst>
          <pc:spChg chg="mod">
            <ac:chgData name="Крутой чел Егор" userId="c8d7d39543938dac" providerId="LiveId" clId="{FE02C6C4-0E3F-4E93-A843-B65AE23569E0}" dt="2026-02-23T22:04:39.261" v="812"/>
            <ac:spMkLst>
              <pc:docMk/>
              <pc:sldMasterMk cId="3418712314" sldId="2147483684"/>
              <pc:sldLayoutMk cId="3625400113" sldId="2147483695"/>
              <ac:spMk id="2" creationId="{00000000-0000-0000-0000-000000000000}"/>
            </ac:spMkLst>
          </pc:spChg>
          <pc:spChg chg="mod">
            <ac:chgData name="Крутой чел Егор" userId="c8d7d39543938dac" providerId="LiveId" clId="{FE02C6C4-0E3F-4E93-A843-B65AE23569E0}" dt="2026-02-23T22:04:39.261" v="812"/>
            <ac:spMkLst>
              <pc:docMk/>
              <pc:sldMasterMk cId="3418712314" sldId="2147483684"/>
              <pc:sldLayoutMk cId="3625400113" sldId="2147483695"/>
              <ac:spMk id="3" creationId="{00000000-0000-0000-0000-000000000000}"/>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2406329-CACC-8B46-318B-29A89687DFB0}"/>
              </a:ext>
            </a:extLst>
          </p:cNvPr>
          <p:cNvSpPr>
            <a:spLocks noGrp="1"/>
          </p:cNvSpPr>
          <p:nvPr>
            <p:ph type="ctrTitle"/>
          </p:nvPr>
        </p:nvSpPr>
        <p:spPr>
          <a:xfrm>
            <a:off x="1524000" y="1278507"/>
            <a:ext cx="9144000" cy="2719764"/>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389B37CA-7089-4430-9C2C-CD72CEDB7DE1}"/>
              </a:ext>
            </a:extLst>
          </p:cNvPr>
          <p:cNvSpPr>
            <a:spLocks noGrp="1"/>
          </p:cNvSpPr>
          <p:nvPr>
            <p:ph type="subTitle" idx="1"/>
          </p:nvPr>
        </p:nvSpPr>
        <p:spPr>
          <a:xfrm>
            <a:off x="1524000" y="4103155"/>
            <a:ext cx="9144000" cy="18861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1B7A4B25-3183-CF4D-8C18-A670E5EE25DE}"/>
              </a:ext>
            </a:extLst>
          </p:cNvPr>
          <p:cNvSpPr>
            <a:spLocks noGrp="1"/>
          </p:cNvSpPr>
          <p:nvPr>
            <p:ph type="dt" sz="half" idx="10"/>
          </p:nvPr>
        </p:nvSpPr>
        <p:spPr/>
        <p:txBody>
          <a:bodyPr/>
          <a:lstStyle/>
          <a:p>
            <a:fld id="{55197071-9D86-4B86-8A92-0C28E9CB6CEB}" type="datetimeFigureOut">
              <a:rPr lang="ru-RU" smtClean="0"/>
              <a:t>21.03.2026</a:t>
            </a:fld>
            <a:endParaRPr lang="ru-RU"/>
          </a:p>
        </p:txBody>
      </p:sp>
      <p:sp>
        <p:nvSpPr>
          <p:cNvPr id="5" name="Нижний колонтитул 4">
            <a:extLst>
              <a:ext uri="{FF2B5EF4-FFF2-40B4-BE49-F238E27FC236}">
                <a16:creationId xmlns:a16="http://schemas.microsoft.com/office/drawing/2014/main" xmlns="" id="{A0F677FC-C831-114A-46F8-572A03883F1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62E1A0D5-67AF-E333-6362-2FCDF9B1DFB7}"/>
              </a:ext>
            </a:extLst>
          </p:cNvPr>
          <p:cNvSpPr>
            <a:spLocks noGrp="1"/>
          </p:cNvSpPr>
          <p:nvPr>
            <p:ph type="sldNum" sz="quarter" idx="12"/>
          </p:nvPr>
        </p:nvSpPr>
        <p:spPr/>
        <p:txBody>
          <a:bodyPr/>
          <a:lstStyle/>
          <a:p>
            <a:fld id="{79647BD6-1656-412D-9EE2-CE657AE019FC}" type="slidenum">
              <a:rPr lang="ru-RU" smtClean="0"/>
              <a:t>‹#›</a:t>
            </a:fld>
            <a:endParaRPr lang="ru-RU"/>
          </a:p>
        </p:txBody>
      </p:sp>
    </p:spTree>
    <p:extLst>
      <p:ext uri="{BB962C8B-B14F-4D97-AF65-F5344CB8AC3E}">
        <p14:creationId xmlns:p14="http://schemas.microsoft.com/office/powerpoint/2010/main" val="3564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7B2263B-7279-8EB6-C6CE-1DD547252223}"/>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8548A0A7-D535-B178-9B03-B2140EFF03F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97CC69BB-56CF-32E7-3DE0-F674B1ADC9E5}"/>
              </a:ext>
            </a:extLst>
          </p:cNvPr>
          <p:cNvSpPr>
            <a:spLocks noGrp="1"/>
          </p:cNvSpPr>
          <p:nvPr>
            <p:ph type="dt" sz="half" idx="10"/>
          </p:nvPr>
        </p:nvSpPr>
        <p:spPr/>
        <p:txBody>
          <a:bodyPr/>
          <a:lstStyle/>
          <a:p>
            <a:fld id="{55197071-9D86-4B86-8A92-0C28E9CB6CEB}" type="datetimeFigureOut">
              <a:rPr lang="ru-RU" smtClean="0"/>
              <a:t>21.03.2026</a:t>
            </a:fld>
            <a:endParaRPr lang="ru-RU"/>
          </a:p>
        </p:txBody>
      </p:sp>
      <p:sp>
        <p:nvSpPr>
          <p:cNvPr id="5" name="Нижний колонтитул 4">
            <a:extLst>
              <a:ext uri="{FF2B5EF4-FFF2-40B4-BE49-F238E27FC236}">
                <a16:creationId xmlns:a16="http://schemas.microsoft.com/office/drawing/2014/main" xmlns="" id="{BFA691B2-32AC-DF54-0DF5-9679F484853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3F719C5D-12FE-AC1C-EA8E-E3E079E85C4D}"/>
              </a:ext>
            </a:extLst>
          </p:cNvPr>
          <p:cNvSpPr>
            <a:spLocks noGrp="1"/>
          </p:cNvSpPr>
          <p:nvPr>
            <p:ph type="sldNum" sz="quarter" idx="12"/>
          </p:nvPr>
        </p:nvSpPr>
        <p:spPr/>
        <p:txBody>
          <a:bodyPr/>
          <a:lstStyle/>
          <a:p>
            <a:fld id="{79647BD6-1656-412D-9EE2-CE657AE019FC}" type="slidenum">
              <a:rPr lang="ru-RU" smtClean="0"/>
              <a:t>‹#›</a:t>
            </a:fld>
            <a:endParaRPr lang="ru-RU"/>
          </a:p>
        </p:txBody>
      </p:sp>
    </p:spTree>
    <p:extLst>
      <p:ext uri="{BB962C8B-B14F-4D97-AF65-F5344CB8AC3E}">
        <p14:creationId xmlns:p14="http://schemas.microsoft.com/office/powerpoint/2010/main" val="6931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8AF1714B-DBF4-A797-988B-8240E81ACA5E}"/>
              </a:ext>
            </a:extLst>
          </p:cNvPr>
          <p:cNvSpPr>
            <a:spLocks noGrp="1"/>
          </p:cNvSpPr>
          <p:nvPr>
            <p:ph type="title" orient="vert"/>
          </p:nvPr>
        </p:nvSpPr>
        <p:spPr>
          <a:xfrm>
            <a:off x="8724900" y="415922"/>
            <a:ext cx="2628900" cy="6620383"/>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45974AAB-D77C-B6F2-8EBC-F0BB92D975AF}"/>
              </a:ext>
            </a:extLst>
          </p:cNvPr>
          <p:cNvSpPr>
            <a:spLocks noGrp="1"/>
          </p:cNvSpPr>
          <p:nvPr>
            <p:ph type="body" orient="vert" idx="1"/>
          </p:nvPr>
        </p:nvSpPr>
        <p:spPr>
          <a:xfrm>
            <a:off x="838200" y="415922"/>
            <a:ext cx="7734300" cy="662038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CC2B3D68-2B9A-6BF7-4B00-2169F9A6CA1F}"/>
              </a:ext>
            </a:extLst>
          </p:cNvPr>
          <p:cNvSpPr>
            <a:spLocks noGrp="1"/>
          </p:cNvSpPr>
          <p:nvPr>
            <p:ph type="dt" sz="half" idx="10"/>
          </p:nvPr>
        </p:nvSpPr>
        <p:spPr/>
        <p:txBody>
          <a:bodyPr/>
          <a:lstStyle/>
          <a:p>
            <a:fld id="{55197071-9D86-4B86-8A92-0C28E9CB6CEB}" type="datetimeFigureOut">
              <a:rPr lang="ru-RU" smtClean="0"/>
              <a:t>21.03.2026</a:t>
            </a:fld>
            <a:endParaRPr lang="ru-RU"/>
          </a:p>
        </p:txBody>
      </p:sp>
      <p:sp>
        <p:nvSpPr>
          <p:cNvPr id="5" name="Нижний колонтитул 4">
            <a:extLst>
              <a:ext uri="{FF2B5EF4-FFF2-40B4-BE49-F238E27FC236}">
                <a16:creationId xmlns:a16="http://schemas.microsoft.com/office/drawing/2014/main" xmlns="" id="{F1912FD9-F951-183A-05B1-6BD48F01463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BE2AC603-88E8-4ECD-FC3E-511D47FF68B2}"/>
              </a:ext>
            </a:extLst>
          </p:cNvPr>
          <p:cNvSpPr>
            <a:spLocks noGrp="1"/>
          </p:cNvSpPr>
          <p:nvPr>
            <p:ph type="sldNum" sz="quarter" idx="12"/>
          </p:nvPr>
        </p:nvSpPr>
        <p:spPr/>
        <p:txBody>
          <a:bodyPr/>
          <a:lstStyle/>
          <a:p>
            <a:fld id="{79647BD6-1656-412D-9EE2-CE657AE019FC}" type="slidenum">
              <a:rPr lang="ru-RU" smtClean="0"/>
              <a:t>‹#›</a:t>
            </a:fld>
            <a:endParaRPr lang="ru-RU"/>
          </a:p>
        </p:txBody>
      </p:sp>
    </p:spTree>
    <p:extLst>
      <p:ext uri="{BB962C8B-B14F-4D97-AF65-F5344CB8AC3E}">
        <p14:creationId xmlns:p14="http://schemas.microsoft.com/office/powerpoint/2010/main" val="3121397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02F1C56-FDEF-7701-BB76-A9A39D9C27E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7CDED0D2-4C4D-0AEB-ABEB-D8E8C52A769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5E232E5-9EBF-FD96-2DBC-718009758A92}"/>
              </a:ext>
            </a:extLst>
          </p:cNvPr>
          <p:cNvSpPr>
            <a:spLocks noGrp="1"/>
          </p:cNvSpPr>
          <p:nvPr>
            <p:ph type="dt" sz="half" idx="10"/>
          </p:nvPr>
        </p:nvSpPr>
        <p:spPr/>
        <p:txBody>
          <a:bodyPr/>
          <a:lstStyle/>
          <a:p>
            <a:fld id="{55197071-9D86-4B86-8A92-0C28E9CB6CEB}" type="datetimeFigureOut">
              <a:rPr lang="ru-RU" smtClean="0"/>
              <a:t>21.03.2026</a:t>
            </a:fld>
            <a:endParaRPr lang="ru-RU"/>
          </a:p>
        </p:txBody>
      </p:sp>
      <p:sp>
        <p:nvSpPr>
          <p:cNvPr id="5" name="Нижний колонтитул 4">
            <a:extLst>
              <a:ext uri="{FF2B5EF4-FFF2-40B4-BE49-F238E27FC236}">
                <a16:creationId xmlns:a16="http://schemas.microsoft.com/office/drawing/2014/main" xmlns="" id="{F5F746C5-7CB8-01FB-FAED-15561638200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4230CFB6-6692-A71E-688B-D9A2E4B82304}"/>
              </a:ext>
            </a:extLst>
          </p:cNvPr>
          <p:cNvSpPr>
            <a:spLocks noGrp="1"/>
          </p:cNvSpPr>
          <p:nvPr>
            <p:ph type="sldNum" sz="quarter" idx="12"/>
          </p:nvPr>
        </p:nvSpPr>
        <p:spPr/>
        <p:txBody>
          <a:bodyPr/>
          <a:lstStyle/>
          <a:p>
            <a:fld id="{79647BD6-1656-412D-9EE2-CE657AE019FC}" type="slidenum">
              <a:rPr lang="ru-RU" smtClean="0"/>
              <a:t>‹#›</a:t>
            </a:fld>
            <a:endParaRPr lang="ru-RU"/>
          </a:p>
        </p:txBody>
      </p:sp>
    </p:spTree>
    <p:extLst>
      <p:ext uri="{BB962C8B-B14F-4D97-AF65-F5344CB8AC3E}">
        <p14:creationId xmlns:p14="http://schemas.microsoft.com/office/powerpoint/2010/main" val="650570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9815088-364B-BCBD-91C7-37C4931C9226}"/>
              </a:ext>
            </a:extLst>
          </p:cNvPr>
          <p:cNvSpPr>
            <a:spLocks noGrp="1"/>
          </p:cNvSpPr>
          <p:nvPr>
            <p:ph type="title"/>
          </p:nvPr>
        </p:nvSpPr>
        <p:spPr>
          <a:xfrm>
            <a:off x="831850" y="1947598"/>
            <a:ext cx="10515600" cy="3249611"/>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EB42E67C-C69A-D108-EDBB-96226480771C}"/>
              </a:ext>
            </a:extLst>
          </p:cNvPr>
          <p:cNvSpPr>
            <a:spLocks noGrp="1"/>
          </p:cNvSpPr>
          <p:nvPr>
            <p:ph type="body" idx="1"/>
          </p:nvPr>
        </p:nvSpPr>
        <p:spPr>
          <a:xfrm>
            <a:off x="831850" y="5227952"/>
            <a:ext cx="10515600" cy="170889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6573188F-5A6B-5FE1-B637-39FDD1EC3FCB}"/>
              </a:ext>
            </a:extLst>
          </p:cNvPr>
          <p:cNvSpPr>
            <a:spLocks noGrp="1"/>
          </p:cNvSpPr>
          <p:nvPr>
            <p:ph type="dt" sz="half" idx="10"/>
          </p:nvPr>
        </p:nvSpPr>
        <p:spPr/>
        <p:txBody>
          <a:bodyPr/>
          <a:lstStyle/>
          <a:p>
            <a:fld id="{55197071-9D86-4B86-8A92-0C28E9CB6CEB}" type="datetimeFigureOut">
              <a:rPr lang="ru-RU" smtClean="0"/>
              <a:t>21.03.2026</a:t>
            </a:fld>
            <a:endParaRPr lang="ru-RU"/>
          </a:p>
        </p:txBody>
      </p:sp>
      <p:sp>
        <p:nvSpPr>
          <p:cNvPr id="5" name="Нижний колонтитул 4">
            <a:extLst>
              <a:ext uri="{FF2B5EF4-FFF2-40B4-BE49-F238E27FC236}">
                <a16:creationId xmlns:a16="http://schemas.microsoft.com/office/drawing/2014/main" xmlns="" id="{629F0805-29B9-A550-A766-7E8BE26A842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EEE32777-A428-58DF-ED54-3CEC0EF7A804}"/>
              </a:ext>
            </a:extLst>
          </p:cNvPr>
          <p:cNvSpPr>
            <a:spLocks noGrp="1"/>
          </p:cNvSpPr>
          <p:nvPr>
            <p:ph type="sldNum" sz="quarter" idx="12"/>
          </p:nvPr>
        </p:nvSpPr>
        <p:spPr/>
        <p:txBody>
          <a:bodyPr/>
          <a:lstStyle/>
          <a:p>
            <a:fld id="{79647BD6-1656-412D-9EE2-CE657AE019FC}" type="slidenum">
              <a:rPr lang="ru-RU" smtClean="0"/>
              <a:t>‹#›</a:t>
            </a:fld>
            <a:endParaRPr lang="ru-RU"/>
          </a:p>
        </p:txBody>
      </p:sp>
    </p:spTree>
    <p:extLst>
      <p:ext uri="{BB962C8B-B14F-4D97-AF65-F5344CB8AC3E}">
        <p14:creationId xmlns:p14="http://schemas.microsoft.com/office/powerpoint/2010/main" val="150209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4E690B4-F4E3-F015-DBCF-F2D6DA6235A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3EF385E3-87A0-115A-6D18-417CBB11F7FA}"/>
              </a:ext>
            </a:extLst>
          </p:cNvPr>
          <p:cNvSpPr>
            <a:spLocks noGrp="1"/>
          </p:cNvSpPr>
          <p:nvPr>
            <p:ph sz="half" idx="1"/>
          </p:nvPr>
        </p:nvSpPr>
        <p:spPr>
          <a:xfrm>
            <a:off x="838200" y="2079607"/>
            <a:ext cx="5181600" cy="49566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C5979EA8-3D44-0C3E-DADC-BBE3603546F7}"/>
              </a:ext>
            </a:extLst>
          </p:cNvPr>
          <p:cNvSpPr>
            <a:spLocks noGrp="1"/>
          </p:cNvSpPr>
          <p:nvPr>
            <p:ph sz="half" idx="2"/>
          </p:nvPr>
        </p:nvSpPr>
        <p:spPr>
          <a:xfrm>
            <a:off x="6172200" y="2079607"/>
            <a:ext cx="5181600" cy="495669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A49A40C2-4E87-06E0-AAF3-273791103ED3}"/>
              </a:ext>
            </a:extLst>
          </p:cNvPr>
          <p:cNvSpPr>
            <a:spLocks noGrp="1"/>
          </p:cNvSpPr>
          <p:nvPr>
            <p:ph type="dt" sz="half" idx="10"/>
          </p:nvPr>
        </p:nvSpPr>
        <p:spPr/>
        <p:txBody>
          <a:bodyPr/>
          <a:lstStyle/>
          <a:p>
            <a:fld id="{55197071-9D86-4B86-8A92-0C28E9CB6CEB}" type="datetimeFigureOut">
              <a:rPr lang="ru-RU" smtClean="0"/>
              <a:t>21.03.2026</a:t>
            </a:fld>
            <a:endParaRPr lang="ru-RU"/>
          </a:p>
        </p:txBody>
      </p:sp>
      <p:sp>
        <p:nvSpPr>
          <p:cNvPr id="6" name="Нижний колонтитул 5">
            <a:extLst>
              <a:ext uri="{FF2B5EF4-FFF2-40B4-BE49-F238E27FC236}">
                <a16:creationId xmlns:a16="http://schemas.microsoft.com/office/drawing/2014/main" xmlns="" id="{11BDBD2A-BE56-448D-B9EB-452258C7DCB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84832D3B-546A-02B4-9E24-9793C3A8AEFA}"/>
              </a:ext>
            </a:extLst>
          </p:cNvPr>
          <p:cNvSpPr>
            <a:spLocks noGrp="1"/>
          </p:cNvSpPr>
          <p:nvPr>
            <p:ph type="sldNum" sz="quarter" idx="12"/>
          </p:nvPr>
        </p:nvSpPr>
        <p:spPr/>
        <p:txBody>
          <a:bodyPr/>
          <a:lstStyle/>
          <a:p>
            <a:fld id="{79647BD6-1656-412D-9EE2-CE657AE019FC}" type="slidenum">
              <a:rPr lang="ru-RU" smtClean="0"/>
              <a:t>‹#›</a:t>
            </a:fld>
            <a:endParaRPr lang="ru-RU"/>
          </a:p>
        </p:txBody>
      </p:sp>
    </p:spTree>
    <p:extLst>
      <p:ext uri="{BB962C8B-B14F-4D97-AF65-F5344CB8AC3E}">
        <p14:creationId xmlns:p14="http://schemas.microsoft.com/office/powerpoint/2010/main" val="1237318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34159A-7063-649B-3014-1EB851CAFEFF}"/>
              </a:ext>
            </a:extLst>
          </p:cNvPr>
          <p:cNvSpPr>
            <a:spLocks noGrp="1"/>
          </p:cNvSpPr>
          <p:nvPr>
            <p:ph type="title"/>
          </p:nvPr>
        </p:nvSpPr>
        <p:spPr>
          <a:xfrm>
            <a:off x="839788" y="415922"/>
            <a:ext cx="10515600" cy="1509976"/>
          </a:xfrm>
        </p:spPr>
        <p:txBody>
          <a:bodyPr/>
          <a:lstStyle/>
          <a:p>
            <a:r>
              <a:rPr lang="ru-RU"/>
              <a:t>Образец заголовка</a:t>
            </a:r>
          </a:p>
        </p:txBody>
      </p:sp>
      <p:sp>
        <p:nvSpPr>
          <p:cNvPr id="3" name="Текст 2">
            <a:extLst>
              <a:ext uri="{FF2B5EF4-FFF2-40B4-BE49-F238E27FC236}">
                <a16:creationId xmlns:a16="http://schemas.microsoft.com/office/drawing/2014/main" xmlns="" id="{1D2A5FF9-316E-EF68-7A47-CE4DA540996C}"/>
              </a:ext>
            </a:extLst>
          </p:cNvPr>
          <p:cNvSpPr>
            <a:spLocks noGrp="1"/>
          </p:cNvSpPr>
          <p:nvPr>
            <p:ph type="body" idx="1"/>
          </p:nvPr>
        </p:nvSpPr>
        <p:spPr>
          <a:xfrm>
            <a:off x="839789" y="1915047"/>
            <a:ext cx="5157787" cy="938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573B1D63-0052-6C57-0898-467D30A97120}"/>
              </a:ext>
            </a:extLst>
          </p:cNvPr>
          <p:cNvSpPr>
            <a:spLocks noGrp="1"/>
          </p:cNvSpPr>
          <p:nvPr>
            <p:ph sz="half" idx="2"/>
          </p:nvPr>
        </p:nvSpPr>
        <p:spPr>
          <a:xfrm>
            <a:off x="839789" y="2853582"/>
            <a:ext cx="5157787" cy="419719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8D637374-C0A9-68CF-848C-4CB489BF712C}"/>
              </a:ext>
            </a:extLst>
          </p:cNvPr>
          <p:cNvSpPr>
            <a:spLocks noGrp="1"/>
          </p:cNvSpPr>
          <p:nvPr>
            <p:ph type="body" sz="quarter" idx="3"/>
          </p:nvPr>
        </p:nvSpPr>
        <p:spPr>
          <a:xfrm>
            <a:off x="6172200" y="1915047"/>
            <a:ext cx="5183188" cy="938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10A0A55C-084D-8171-1005-D45D057D512E}"/>
              </a:ext>
            </a:extLst>
          </p:cNvPr>
          <p:cNvSpPr>
            <a:spLocks noGrp="1"/>
          </p:cNvSpPr>
          <p:nvPr>
            <p:ph sz="quarter" idx="4"/>
          </p:nvPr>
        </p:nvSpPr>
        <p:spPr>
          <a:xfrm>
            <a:off x="6172200" y="2853582"/>
            <a:ext cx="5183188" cy="419719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82E269F4-A9AF-6749-47A2-A7FF5C7E0AD0}"/>
              </a:ext>
            </a:extLst>
          </p:cNvPr>
          <p:cNvSpPr>
            <a:spLocks noGrp="1"/>
          </p:cNvSpPr>
          <p:nvPr>
            <p:ph type="dt" sz="half" idx="10"/>
          </p:nvPr>
        </p:nvSpPr>
        <p:spPr/>
        <p:txBody>
          <a:bodyPr/>
          <a:lstStyle/>
          <a:p>
            <a:fld id="{55197071-9D86-4B86-8A92-0C28E9CB6CEB}" type="datetimeFigureOut">
              <a:rPr lang="ru-RU" smtClean="0"/>
              <a:t>21.03.2026</a:t>
            </a:fld>
            <a:endParaRPr lang="ru-RU"/>
          </a:p>
        </p:txBody>
      </p:sp>
      <p:sp>
        <p:nvSpPr>
          <p:cNvPr id="8" name="Нижний колонтитул 7">
            <a:extLst>
              <a:ext uri="{FF2B5EF4-FFF2-40B4-BE49-F238E27FC236}">
                <a16:creationId xmlns:a16="http://schemas.microsoft.com/office/drawing/2014/main" xmlns="" id="{3E58B57A-D9CC-9AD2-E04C-7128D282738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A3218840-6AD0-C13A-5F0D-0E3C04BAD413}"/>
              </a:ext>
            </a:extLst>
          </p:cNvPr>
          <p:cNvSpPr>
            <a:spLocks noGrp="1"/>
          </p:cNvSpPr>
          <p:nvPr>
            <p:ph type="sldNum" sz="quarter" idx="12"/>
          </p:nvPr>
        </p:nvSpPr>
        <p:spPr/>
        <p:txBody>
          <a:bodyPr/>
          <a:lstStyle/>
          <a:p>
            <a:fld id="{79647BD6-1656-412D-9EE2-CE657AE019FC}" type="slidenum">
              <a:rPr lang="ru-RU" smtClean="0"/>
              <a:t>‹#›</a:t>
            </a:fld>
            <a:endParaRPr lang="ru-RU"/>
          </a:p>
        </p:txBody>
      </p:sp>
    </p:spTree>
    <p:extLst>
      <p:ext uri="{BB962C8B-B14F-4D97-AF65-F5344CB8AC3E}">
        <p14:creationId xmlns:p14="http://schemas.microsoft.com/office/powerpoint/2010/main" val="3460817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7F444B1-2C0B-122E-0022-7E5F6820785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73FB0C08-84CF-CD6E-6ADE-C65E7CD51713}"/>
              </a:ext>
            </a:extLst>
          </p:cNvPr>
          <p:cNvSpPr>
            <a:spLocks noGrp="1"/>
          </p:cNvSpPr>
          <p:nvPr>
            <p:ph type="dt" sz="half" idx="10"/>
          </p:nvPr>
        </p:nvSpPr>
        <p:spPr/>
        <p:txBody>
          <a:bodyPr/>
          <a:lstStyle/>
          <a:p>
            <a:fld id="{55197071-9D86-4B86-8A92-0C28E9CB6CEB}" type="datetimeFigureOut">
              <a:rPr lang="ru-RU" smtClean="0"/>
              <a:t>21.03.2026</a:t>
            </a:fld>
            <a:endParaRPr lang="ru-RU"/>
          </a:p>
        </p:txBody>
      </p:sp>
      <p:sp>
        <p:nvSpPr>
          <p:cNvPr id="4" name="Нижний колонтитул 3">
            <a:extLst>
              <a:ext uri="{FF2B5EF4-FFF2-40B4-BE49-F238E27FC236}">
                <a16:creationId xmlns:a16="http://schemas.microsoft.com/office/drawing/2014/main" xmlns="" id="{96804F05-44AA-69DE-3DA7-94E7410EE665}"/>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7272A76B-616E-863E-BC48-8E50B758B5F8}"/>
              </a:ext>
            </a:extLst>
          </p:cNvPr>
          <p:cNvSpPr>
            <a:spLocks noGrp="1"/>
          </p:cNvSpPr>
          <p:nvPr>
            <p:ph type="sldNum" sz="quarter" idx="12"/>
          </p:nvPr>
        </p:nvSpPr>
        <p:spPr/>
        <p:txBody>
          <a:bodyPr/>
          <a:lstStyle/>
          <a:p>
            <a:fld id="{79647BD6-1656-412D-9EE2-CE657AE019FC}" type="slidenum">
              <a:rPr lang="ru-RU" smtClean="0"/>
              <a:t>‹#›</a:t>
            </a:fld>
            <a:endParaRPr lang="ru-RU"/>
          </a:p>
        </p:txBody>
      </p:sp>
    </p:spTree>
    <p:extLst>
      <p:ext uri="{BB962C8B-B14F-4D97-AF65-F5344CB8AC3E}">
        <p14:creationId xmlns:p14="http://schemas.microsoft.com/office/powerpoint/2010/main" val="794260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FB4498A2-1949-4016-C61D-FC0F914D3972}"/>
              </a:ext>
            </a:extLst>
          </p:cNvPr>
          <p:cNvSpPr>
            <a:spLocks noGrp="1"/>
          </p:cNvSpPr>
          <p:nvPr>
            <p:ph type="dt" sz="half" idx="10"/>
          </p:nvPr>
        </p:nvSpPr>
        <p:spPr/>
        <p:txBody>
          <a:bodyPr/>
          <a:lstStyle/>
          <a:p>
            <a:fld id="{55197071-9D86-4B86-8A92-0C28E9CB6CEB}" type="datetimeFigureOut">
              <a:rPr lang="ru-RU" smtClean="0"/>
              <a:t>21.03.2026</a:t>
            </a:fld>
            <a:endParaRPr lang="ru-RU"/>
          </a:p>
        </p:txBody>
      </p:sp>
      <p:sp>
        <p:nvSpPr>
          <p:cNvPr id="3" name="Нижний колонтитул 2">
            <a:extLst>
              <a:ext uri="{FF2B5EF4-FFF2-40B4-BE49-F238E27FC236}">
                <a16:creationId xmlns:a16="http://schemas.microsoft.com/office/drawing/2014/main" xmlns="" id="{5CD7C141-6057-3C69-5140-4B10C797028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9ED42209-7C7E-1A61-F8F6-F879EEA09CBE}"/>
              </a:ext>
            </a:extLst>
          </p:cNvPr>
          <p:cNvSpPr>
            <a:spLocks noGrp="1"/>
          </p:cNvSpPr>
          <p:nvPr>
            <p:ph type="sldNum" sz="quarter" idx="12"/>
          </p:nvPr>
        </p:nvSpPr>
        <p:spPr/>
        <p:txBody>
          <a:bodyPr/>
          <a:lstStyle/>
          <a:p>
            <a:fld id="{79647BD6-1656-412D-9EE2-CE657AE019FC}" type="slidenum">
              <a:rPr lang="ru-RU" smtClean="0"/>
              <a:t>‹#›</a:t>
            </a:fld>
            <a:endParaRPr lang="ru-RU"/>
          </a:p>
        </p:txBody>
      </p:sp>
    </p:spTree>
    <p:extLst>
      <p:ext uri="{BB962C8B-B14F-4D97-AF65-F5344CB8AC3E}">
        <p14:creationId xmlns:p14="http://schemas.microsoft.com/office/powerpoint/2010/main" val="194675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EB1DBC8-B4DA-5CAD-ED4C-D7178C6E5C62}"/>
              </a:ext>
            </a:extLst>
          </p:cNvPr>
          <p:cNvSpPr>
            <a:spLocks noGrp="1"/>
          </p:cNvSpPr>
          <p:nvPr>
            <p:ph type="title"/>
          </p:nvPr>
        </p:nvSpPr>
        <p:spPr>
          <a:xfrm>
            <a:off x="839789" y="520806"/>
            <a:ext cx="3932237" cy="1822821"/>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40DAE974-2FDC-4FBB-9752-3DC08C289612}"/>
              </a:ext>
            </a:extLst>
          </p:cNvPr>
          <p:cNvSpPr>
            <a:spLocks noGrp="1"/>
          </p:cNvSpPr>
          <p:nvPr>
            <p:ph idx="1"/>
          </p:nvPr>
        </p:nvSpPr>
        <p:spPr>
          <a:xfrm>
            <a:off x="5183188" y="1124797"/>
            <a:ext cx="6172200" cy="555164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E2863B91-D989-0E29-BEF1-96F23F45C2ED}"/>
              </a:ext>
            </a:extLst>
          </p:cNvPr>
          <p:cNvSpPr>
            <a:spLocks noGrp="1"/>
          </p:cNvSpPr>
          <p:nvPr>
            <p:ph type="body" sz="half" idx="2"/>
          </p:nvPr>
        </p:nvSpPr>
        <p:spPr>
          <a:xfrm>
            <a:off x="839789" y="2343626"/>
            <a:ext cx="3932237" cy="434185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4EF09D7D-1B95-3DE0-9823-4431CF2B1F96}"/>
              </a:ext>
            </a:extLst>
          </p:cNvPr>
          <p:cNvSpPr>
            <a:spLocks noGrp="1"/>
          </p:cNvSpPr>
          <p:nvPr>
            <p:ph type="dt" sz="half" idx="10"/>
          </p:nvPr>
        </p:nvSpPr>
        <p:spPr/>
        <p:txBody>
          <a:bodyPr/>
          <a:lstStyle/>
          <a:p>
            <a:fld id="{55197071-9D86-4B86-8A92-0C28E9CB6CEB}" type="datetimeFigureOut">
              <a:rPr lang="ru-RU" smtClean="0"/>
              <a:t>21.03.2026</a:t>
            </a:fld>
            <a:endParaRPr lang="ru-RU"/>
          </a:p>
        </p:txBody>
      </p:sp>
      <p:sp>
        <p:nvSpPr>
          <p:cNvPr id="6" name="Нижний колонтитул 5">
            <a:extLst>
              <a:ext uri="{FF2B5EF4-FFF2-40B4-BE49-F238E27FC236}">
                <a16:creationId xmlns:a16="http://schemas.microsoft.com/office/drawing/2014/main" xmlns="" id="{AB507B25-B7BB-B2EB-4A8B-B5666D26918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AE2B525A-20E7-D232-2852-69A962249B05}"/>
              </a:ext>
            </a:extLst>
          </p:cNvPr>
          <p:cNvSpPr>
            <a:spLocks noGrp="1"/>
          </p:cNvSpPr>
          <p:nvPr>
            <p:ph type="sldNum" sz="quarter" idx="12"/>
          </p:nvPr>
        </p:nvSpPr>
        <p:spPr/>
        <p:txBody>
          <a:bodyPr/>
          <a:lstStyle/>
          <a:p>
            <a:fld id="{79647BD6-1656-412D-9EE2-CE657AE019FC}" type="slidenum">
              <a:rPr lang="ru-RU" smtClean="0"/>
              <a:t>‹#›</a:t>
            </a:fld>
            <a:endParaRPr lang="ru-RU"/>
          </a:p>
        </p:txBody>
      </p:sp>
    </p:spTree>
    <p:extLst>
      <p:ext uri="{BB962C8B-B14F-4D97-AF65-F5344CB8AC3E}">
        <p14:creationId xmlns:p14="http://schemas.microsoft.com/office/powerpoint/2010/main" val="252456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2B01C6C-A37E-E56F-58C6-4C24656D53AE}"/>
              </a:ext>
            </a:extLst>
          </p:cNvPr>
          <p:cNvSpPr>
            <a:spLocks noGrp="1"/>
          </p:cNvSpPr>
          <p:nvPr>
            <p:ph type="title"/>
          </p:nvPr>
        </p:nvSpPr>
        <p:spPr>
          <a:xfrm>
            <a:off x="839789" y="520806"/>
            <a:ext cx="3932237" cy="1822821"/>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DF731FB6-6E80-4519-EEA3-1D506566999A}"/>
              </a:ext>
            </a:extLst>
          </p:cNvPr>
          <p:cNvSpPr>
            <a:spLocks noGrp="1"/>
          </p:cNvSpPr>
          <p:nvPr>
            <p:ph type="pic" idx="1"/>
          </p:nvPr>
        </p:nvSpPr>
        <p:spPr>
          <a:xfrm>
            <a:off x="5183188" y="1124797"/>
            <a:ext cx="6172200" cy="55516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13893C96-79B9-8877-ABE2-40853AC35414}"/>
              </a:ext>
            </a:extLst>
          </p:cNvPr>
          <p:cNvSpPr>
            <a:spLocks noGrp="1"/>
          </p:cNvSpPr>
          <p:nvPr>
            <p:ph type="body" sz="half" idx="2"/>
          </p:nvPr>
        </p:nvSpPr>
        <p:spPr>
          <a:xfrm>
            <a:off x="839789" y="2343626"/>
            <a:ext cx="3932237" cy="434185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8044EDF8-E678-5BBC-1B95-41B249A5CC3E}"/>
              </a:ext>
            </a:extLst>
          </p:cNvPr>
          <p:cNvSpPr>
            <a:spLocks noGrp="1"/>
          </p:cNvSpPr>
          <p:nvPr>
            <p:ph type="dt" sz="half" idx="10"/>
          </p:nvPr>
        </p:nvSpPr>
        <p:spPr/>
        <p:txBody>
          <a:bodyPr/>
          <a:lstStyle/>
          <a:p>
            <a:fld id="{55197071-9D86-4B86-8A92-0C28E9CB6CEB}" type="datetimeFigureOut">
              <a:rPr lang="ru-RU" smtClean="0"/>
              <a:t>21.03.2026</a:t>
            </a:fld>
            <a:endParaRPr lang="ru-RU"/>
          </a:p>
        </p:txBody>
      </p:sp>
      <p:sp>
        <p:nvSpPr>
          <p:cNvPr id="6" name="Нижний колонтитул 5">
            <a:extLst>
              <a:ext uri="{FF2B5EF4-FFF2-40B4-BE49-F238E27FC236}">
                <a16:creationId xmlns:a16="http://schemas.microsoft.com/office/drawing/2014/main" xmlns="" id="{E34E1A76-6A57-2214-7811-9D0F60625E8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CCEAD3A3-93F4-2AE1-648E-EDD5452206DC}"/>
              </a:ext>
            </a:extLst>
          </p:cNvPr>
          <p:cNvSpPr>
            <a:spLocks noGrp="1"/>
          </p:cNvSpPr>
          <p:nvPr>
            <p:ph type="sldNum" sz="quarter" idx="12"/>
          </p:nvPr>
        </p:nvSpPr>
        <p:spPr/>
        <p:txBody>
          <a:bodyPr/>
          <a:lstStyle/>
          <a:p>
            <a:fld id="{79647BD6-1656-412D-9EE2-CE657AE019FC}" type="slidenum">
              <a:rPr lang="ru-RU" smtClean="0"/>
              <a:t>‹#›</a:t>
            </a:fld>
            <a:endParaRPr lang="ru-RU"/>
          </a:p>
        </p:txBody>
      </p:sp>
    </p:spTree>
    <p:extLst>
      <p:ext uri="{BB962C8B-B14F-4D97-AF65-F5344CB8AC3E}">
        <p14:creationId xmlns:p14="http://schemas.microsoft.com/office/powerpoint/2010/main" val="1452636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29FA29A-CEAC-B52C-E0DA-E19163514ED5}"/>
              </a:ext>
            </a:extLst>
          </p:cNvPr>
          <p:cNvSpPr>
            <a:spLocks noGrp="1"/>
          </p:cNvSpPr>
          <p:nvPr>
            <p:ph type="title"/>
          </p:nvPr>
        </p:nvSpPr>
        <p:spPr>
          <a:xfrm>
            <a:off x="838200" y="415922"/>
            <a:ext cx="10515600" cy="1509976"/>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D9F4E0A3-171E-D299-63B8-22E3D5FFE89B}"/>
              </a:ext>
            </a:extLst>
          </p:cNvPr>
          <p:cNvSpPr>
            <a:spLocks noGrp="1"/>
          </p:cNvSpPr>
          <p:nvPr>
            <p:ph type="body" idx="1"/>
          </p:nvPr>
        </p:nvSpPr>
        <p:spPr>
          <a:xfrm>
            <a:off x="838200" y="2079607"/>
            <a:ext cx="10515600" cy="495669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0522A5D-6F93-3DC9-B9A1-FC50A14623D9}"/>
              </a:ext>
            </a:extLst>
          </p:cNvPr>
          <p:cNvSpPr>
            <a:spLocks noGrp="1"/>
          </p:cNvSpPr>
          <p:nvPr>
            <p:ph type="dt" sz="half" idx="2"/>
          </p:nvPr>
        </p:nvSpPr>
        <p:spPr>
          <a:xfrm>
            <a:off x="838200" y="7240649"/>
            <a:ext cx="2743200" cy="415921"/>
          </a:xfrm>
          <a:prstGeom prst="rect">
            <a:avLst/>
          </a:prstGeom>
        </p:spPr>
        <p:txBody>
          <a:bodyPr vert="horz" lIns="91440" tIns="45720" rIns="91440" bIns="45720" rtlCol="0" anchor="ctr"/>
          <a:lstStyle>
            <a:lvl1pPr algn="l">
              <a:defRPr sz="1200">
                <a:solidFill>
                  <a:schemeClr val="tx1">
                    <a:tint val="75000"/>
                  </a:schemeClr>
                </a:solidFill>
              </a:defRPr>
            </a:lvl1pPr>
          </a:lstStyle>
          <a:p>
            <a:fld id="{55197071-9D86-4B86-8A92-0C28E9CB6CEB}" type="datetimeFigureOut">
              <a:rPr lang="ru-RU" smtClean="0"/>
              <a:t>21.03.2026</a:t>
            </a:fld>
            <a:endParaRPr lang="ru-RU"/>
          </a:p>
        </p:txBody>
      </p:sp>
      <p:sp>
        <p:nvSpPr>
          <p:cNvPr id="5" name="Нижний колонтитул 4">
            <a:extLst>
              <a:ext uri="{FF2B5EF4-FFF2-40B4-BE49-F238E27FC236}">
                <a16:creationId xmlns:a16="http://schemas.microsoft.com/office/drawing/2014/main" xmlns="" id="{0FEBD62F-B1E0-3497-75F2-37019306DE99}"/>
              </a:ext>
            </a:extLst>
          </p:cNvPr>
          <p:cNvSpPr>
            <a:spLocks noGrp="1"/>
          </p:cNvSpPr>
          <p:nvPr>
            <p:ph type="ftr" sz="quarter" idx="3"/>
          </p:nvPr>
        </p:nvSpPr>
        <p:spPr>
          <a:xfrm>
            <a:off x="4038600" y="7240649"/>
            <a:ext cx="4114800" cy="41592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DF8EE929-3371-0AFC-7975-43C2C734D5DA}"/>
              </a:ext>
            </a:extLst>
          </p:cNvPr>
          <p:cNvSpPr>
            <a:spLocks noGrp="1"/>
          </p:cNvSpPr>
          <p:nvPr>
            <p:ph type="sldNum" sz="quarter" idx="4"/>
          </p:nvPr>
        </p:nvSpPr>
        <p:spPr>
          <a:xfrm>
            <a:off x="8610600" y="7240649"/>
            <a:ext cx="2743200" cy="415921"/>
          </a:xfrm>
          <a:prstGeom prst="rect">
            <a:avLst/>
          </a:prstGeom>
        </p:spPr>
        <p:txBody>
          <a:bodyPr vert="horz" lIns="91440" tIns="45720" rIns="91440" bIns="45720" rtlCol="0" anchor="ctr"/>
          <a:lstStyle>
            <a:lvl1pPr algn="r">
              <a:defRPr sz="1200">
                <a:solidFill>
                  <a:schemeClr val="tx1">
                    <a:tint val="75000"/>
                  </a:schemeClr>
                </a:solidFill>
              </a:defRPr>
            </a:lvl1pPr>
          </a:lstStyle>
          <a:p>
            <a:fld id="{79647BD6-1656-412D-9EE2-CE657AE019FC}" type="slidenum">
              <a:rPr lang="ru-RU" smtClean="0"/>
              <a:t>‹#›</a:t>
            </a:fld>
            <a:endParaRPr lang="ru-RU"/>
          </a:p>
        </p:txBody>
      </p:sp>
    </p:spTree>
    <p:extLst>
      <p:ext uri="{BB962C8B-B14F-4D97-AF65-F5344CB8AC3E}">
        <p14:creationId xmlns:p14="http://schemas.microsoft.com/office/powerpoint/2010/main" val="193349575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2.png"/><Relationship Id="rId4" Type="http://schemas.microsoft.com/office/2007/relationships/hdphoto" Target="../media/hdphoto11.wdp"/><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2.png"/><Relationship Id="rId7" Type="http://schemas.microsoft.com/office/2007/relationships/hdphoto" Target="../media/hdphoto12.wdp"/><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14.wdp"/><Relationship Id="rId5" Type="http://schemas.openxmlformats.org/officeDocument/2006/relationships/image" Target="../media/image18.jpg"/><Relationship Id="rId10"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2.png"/><Relationship Id="rId4"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24.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g"/><Relationship Id="rId1" Type="http://schemas.openxmlformats.org/officeDocument/2006/relationships/slideLayout" Target="../slideLayouts/slideLayout2.xml"/><Relationship Id="rId4" Type="http://schemas.microsoft.com/office/2007/relationships/hdphoto" Target="../media/hdphoto16.wdp"/></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26.jp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27.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28.jp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29.png"/><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30.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image" Target="../media/image32.jp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33.png"/><Relationship Id="rId10" Type="http://schemas.microsoft.com/office/2007/relationships/hdphoto" Target="../media/hdphoto22.wdp"/><Relationship Id="rId4" Type="http://schemas.microsoft.com/office/2007/relationships/hdphoto" Target="../media/hdphoto7.wdp"/><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37.png"/><Relationship Id="rId12" Type="http://schemas.microsoft.com/office/2007/relationships/hdphoto" Target="../media/hdphoto25.wdp"/><Relationship Id="rId2" Type="http://schemas.openxmlformats.org/officeDocument/2006/relationships/image" Target="../media/image36.jpg"/><Relationship Id="rId1" Type="http://schemas.openxmlformats.org/officeDocument/2006/relationships/slideLayout" Target="../slideLayouts/slideLayout2.xml"/><Relationship Id="rId6" Type="http://schemas.microsoft.com/office/2007/relationships/hdphoto" Target="../media/hdphoto18.wdp"/><Relationship Id="rId11" Type="http://schemas.openxmlformats.org/officeDocument/2006/relationships/image" Target="../media/image39.png"/><Relationship Id="rId5" Type="http://schemas.openxmlformats.org/officeDocument/2006/relationships/image" Target="../media/image29.png"/><Relationship Id="rId10" Type="http://schemas.microsoft.com/office/2007/relationships/hdphoto" Target="../media/hdphoto24.wdp"/><Relationship Id="rId4" Type="http://schemas.microsoft.com/office/2007/relationships/hdphoto" Target="../media/hdphoto7.wdp"/><Relationship Id="rId9" Type="http://schemas.openxmlformats.org/officeDocument/2006/relationships/image" Target="../media/image38.png"/><Relationship Id="rId14" Type="http://schemas.microsoft.com/office/2007/relationships/hdphoto" Target="../media/hdphoto26.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1.png"/><Relationship Id="rId7"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2.png"/><Relationship Id="rId4" Type="http://schemas.microsoft.com/office/2007/relationships/hdphoto" Target="../media/hdphoto27.wdp"/></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2.png"/><Relationship Id="rId4" Type="http://schemas.microsoft.com/office/2007/relationships/hdphoto" Target="../media/hdphoto28.wdp"/></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2.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3.png"/><Relationship Id="rId7" Type="http://schemas.openxmlformats.org/officeDocument/2006/relationships/image" Target="../media/image14.pn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2.png"/><Relationship Id="rId10" Type="http://schemas.microsoft.com/office/2007/relationships/hdphoto" Target="../media/hdphoto10.wdp"/><Relationship Id="rId4" Type="http://schemas.microsoft.com/office/2007/relationships/hdphoto" Target="../media/hdphoto8.wdp"/><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F964BB0-D5A8-AABE-0F2D-983EEC96A09D}"/>
              </a:ext>
            </a:extLst>
          </p:cNvPr>
          <p:cNvSpPr>
            <a:spLocks noGrp="1"/>
          </p:cNvSpPr>
          <p:nvPr>
            <p:ph type="title"/>
          </p:nvPr>
        </p:nvSpPr>
        <p:spPr>
          <a:xfrm>
            <a:off x="547255" y="2369129"/>
            <a:ext cx="10515600" cy="1309254"/>
          </a:xfrm>
        </p:spPr>
        <p:txBody>
          <a:bodyPr>
            <a:normAutofit/>
          </a:bodyPr>
          <a:lstStyle/>
          <a:p>
            <a:pPr algn="ctr"/>
            <a:r>
              <a:rPr lang="ru-RU" dirty="0"/>
              <a:t>Сказка про Димитрия кузнеца – удалого молодца!</a:t>
            </a:r>
          </a:p>
        </p:txBody>
      </p:sp>
    </p:spTree>
    <p:extLst>
      <p:ext uri="{BB962C8B-B14F-4D97-AF65-F5344CB8AC3E}">
        <p14:creationId xmlns:p14="http://schemas.microsoft.com/office/powerpoint/2010/main" val="1512403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468E2D6-C097-5299-1D08-10CC6546A68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DC9ECD1-673F-9F6D-6DD7-DAEB625EC00D}"/>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C7BC3FD6-D51D-18DA-3B17-DACC9B507E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6" y="1"/>
            <a:ext cx="13888155" cy="7873149"/>
          </a:xfrm>
          <a:prstGeom prst="rect">
            <a:avLst/>
          </a:prstGeom>
        </p:spPr>
      </p:pic>
      <p:pic>
        <p:nvPicPr>
          <p:cNvPr id="6" name="Рисунок 5">
            <a:extLst>
              <a:ext uri="{FF2B5EF4-FFF2-40B4-BE49-F238E27FC236}">
                <a16:creationId xmlns:a16="http://schemas.microsoft.com/office/drawing/2014/main" xmlns="" id="{ED868179-EA7B-090D-215D-8B0E8BD41AF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rot="559978">
            <a:off x="-339113" y="2994463"/>
            <a:ext cx="2807776" cy="4626257"/>
          </a:xfrm>
          <a:prstGeom prst="rect">
            <a:avLst/>
          </a:prstGeom>
        </p:spPr>
      </p:pic>
      <p:pic>
        <p:nvPicPr>
          <p:cNvPr id="8" name="Рисунок 7">
            <a:extLst>
              <a:ext uri="{FF2B5EF4-FFF2-40B4-BE49-F238E27FC236}">
                <a16:creationId xmlns:a16="http://schemas.microsoft.com/office/drawing/2014/main" xmlns="" id="{044EE17A-8FA8-2949-C6E2-032D6B6AD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rcRect r="17658"/>
          <a:stretch>
            <a:fillRect/>
          </a:stretch>
        </p:blipFill>
        <p:spPr>
          <a:xfrm rot="5400000">
            <a:off x="5147619" y="275382"/>
            <a:ext cx="6651212" cy="8544327"/>
          </a:xfrm>
          <a:prstGeom prst="rect">
            <a:avLst/>
          </a:prstGeom>
        </p:spPr>
      </p:pic>
      <p:pic>
        <p:nvPicPr>
          <p:cNvPr id="12" name="Рисунок 11">
            <a:extLst>
              <a:ext uri="{FF2B5EF4-FFF2-40B4-BE49-F238E27FC236}">
                <a16:creationId xmlns:a16="http://schemas.microsoft.com/office/drawing/2014/main" xmlns="" id="{B9E4BF45-1D42-2200-001A-FB2EA5B3BEC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575" b="16013" l="12418" r="85458">
                        <a14:foregroundMark x1="85458" y1="11438" x2="84641" y2="11928"/>
                      </a14:backgroundRemoval>
                    </a14:imgEffect>
                  </a14:imgLayer>
                </a14:imgProps>
              </a:ext>
              <a:ext uri="{28A0092B-C50C-407E-A947-70E740481C1C}">
                <a14:useLocalDpi xmlns:a14="http://schemas.microsoft.com/office/drawing/2010/main" val="0"/>
              </a:ext>
            </a:extLst>
          </a:blip>
          <a:srcRect l="3770" t="3141" r="9392" b="82514"/>
          <a:stretch>
            <a:fillRect/>
          </a:stretch>
        </p:blipFill>
        <p:spPr>
          <a:xfrm>
            <a:off x="-1268671" y="2311970"/>
            <a:ext cx="4261537" cy="703959"/>
          </a:xfrm>
          <a:prstGeom prst="rect">
            <a:avLst/>
          </a:prstGeom>
        </p:spPr>
      </p:pic>
      <p:pic>
        <p:nvPicPr>
          <p:cNvPr id="7" name="Рисунок 6">
            <a:extLst>
              <a:ext uri="{FF2B5EF4-FFF2-40B4-BE49-F238E27FC236}">
                <a16:creationId xmlns:a16="http://schemas.microsoft.com/office/drawing/2014/main" xmlns="" id="{DE5AA718-A4F6-75FE-5D53-C88787798483}"/>
              </a:ext>
            </a:extLst>
          </p:cNvPr>
          <p:cNvPicPr>
            <a:picLocks noChangeAspect="1"/>
          </p:cNvPicPr>
          <p:nvPr/>
        </p:nvPicPr>
        <p:blipFill>
          <a:blip r:embed="rId9">
            <a:extLst>
              <a:ext uri="{BEBA8EAE-BF5A-486C-A8C5-ECC9F3942E4B}">
                <a14:imgProps xmlns:a14="http://schemas.microsoft.com/office/drawing/2010/main">
                  <a14:imgLayer r:embed="rId8">
                    <a14:imgEffect>
                      <a14:backgroundRemoval t="66224" b="78224" l="10662" r="85778">
                        <a14:foregroundMark x1="32026" y1="73529" x2="45915" y2="72222"/>
                        <a14:foregroundMark x1="47222" y1="73856" x2="62418" y2="73529"/>
                        <a14:foregroundMark x1="64706" y1="75490" x2="80065" y2="76144"/>
                        <a14:foregroundMark x1="80392" y1="71569" x2="63399" y2="71242"/>
                        <a14:foregroundMark x1="63399" y1="71242" x2="63399" y2="71242"/>
                        <a14:foregroundMark x1="82353" y1="71242" x2="85621" y2="70588"/>
                        <a14:foregroundMark x1="66830" y1="71569" x2="81699" y2="69935"/>
                      </a14:backgroundRemoval>
                    </a14:imgEffect>
                  </a14:imgLayer>
                </a14:imgProps>
              </a:ext>
              <a:ext uri="{28A0092B-C50C-407E-A947-70E740481C1C}">
                <a14:useLocalDpi xmlns:a14="http://schemas.microsoft.com/office/drawing/2010/main" val="0"/>
              </a:ext>
            </a:extLst>
          </a:blip>
          <a:srcRect l="1272" t="64724" r="4833" b="20276"/>
          <a:stretch>
            <a:fillRect/>
          </a:stretch>
        </p:blipFill>
        <p:spPr>
          <a:xfrm flipH="1">
            <a:off x="6754719" y="466951"/>
            <a:ext cx="4406662" cy="703959"/>
          </a:xfrm>
          <a:prstGeom prst="rect">
            <a:avLst/>
          </a:prstGeom>
        </p:spPr>
      </p:pic>
    </p:spTree>
    <p:extLst>
      <p:ext uri="{BB962C8B-B14F-4D97-AF65-F5344CB8AC3E}">
        <p14:creationId xmlns:p14="http://schemas.microsoft.com/office/powerpoint/2010/main" val="2956852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90A316E-951F-A3B1-E5AD-0B28E4D43570}"/>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E8ADF0DE-047F-0772-C11D-BC7681CBB0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6" y="3"/>
            <a:ext cx="13888155" cy="7819471"/>
          </a:xfrm>
          <a:prstGeom prst="rect">
            <a:avLst/>
          </a:prstGeom>
        </p:spPr>
      </p:pic>
      <p:pic>
        <p:nvPicPr>
          <p:cNvPr id="6" name="Рисунок 5">
            <a:extLst>
              <a:ext uri="{FF2B5EF4-FFF2-40B4-BE49-F238E27FC236}">
                <a16:creationId xmlns:a16="http://schemas.microsoft.com/office/drawing/2014/main" xmlns="" id="{6A92B65D-CAB8-63D0-AD77-E5D22CACDA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rcRect l="13833" r="-6593" b="51552"/>
          <a:stretch>
            <a:fillRect/>
          </a:stretch>
        </p:blipFill>
        <p:spPr>
          <a:xfrm>
            <a:off x="-848077" y="3274520"/>
            <a:ext cx="8900391" cy="4563330"/>
          </a:xfrm>
          <a:prstGeom prst="rect">
            <a:avLst/>
          </a:prstGeom>
        </p:spPr>
      </p:pic>
      <p:sp>
        <p:nvSpPr>
          <p:cNvPr id="7" name="Облачко с текстом: овальное 6">
            <a:extLst>
              <a:ext uri="{FF2B5EF4-FFF2-40B4-BE49-F238E27FC236}">
                <a16:creationId xmlns:a16="http://schemas.microsoft.com/office/drawing/2014/main" xmlns="" id="{2956543B-1F0D-07A9-BABE-2D8EDF75AB9E}"/>
              </a:ext>
            </a:extLst>
          </p:cNvPr>
          <p:cNvSpPr/>
          <p:nvPr/>
        </p:nvSpPr>
        <p:spPr>
          <a:xfrm rot="1184666">
            <a:off x="3994880" y="353506"/>
            <a:ext cx="8361920" cy="4922229"/>
          </a:xfrm>
          <a:prstGeom prst="wedgeEllipseCallou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2050" dirty="0"/>
          </a:p>
        </p:txBody>
      </p:sp>
      <p:pic>
        <p:nvPicPr>
          <p:cNvPr id="9" name="Рисунок 8">
            <a:extLst>
              <a:ext uri="{FF2B5EF4-FFF2-40B4-BE49-F238E27FC236}">
                <a16:creationId xmlns:a16="http://schemas.microsoft.com/office/drawing/2014/main" xmlns="" id="{EE244A7B-D3E2-EB6B-F0B0-98E8EF829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66659">
            <a:off x="4089430" y="419233"/>
            <a:ext cx="8172823" cy="4790775"/>
          </a:xfrm>
          <a:prstGeom prst="ellipse">
            <a:avLst/>
          </a:prstGeom>
        </p:spPr>
      </p:pic>
      <p:pic>
        <p:nvPicPr>
          <p:cNvPr id="11" name="Рисунок 10">
            <a:extLst>
              <a:ext uri="{FF2B5EF4-FFF2-40B4-BE49-F238E27FC236}">
                <a16:creationId xmlns:a16="http://schemas.microsoft.com/office/drawing/2014/main" xmlns="" id="{C2C6DC45-1B6A-A146-DA72-CF3B26EC03F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13167" x2="47833" y2="10000"/>
                      </a14:backgroundRemoval>
                    </a14:imgEffect>
                  </a14:imgLayer>
                </a14:imgProps>
              </a:ext>
              <a:ext uri="{28A0092B-C50C-407E-A947-70E740481C1C}">
                <a14:useLocalDpi xmlns:a14="http://schemas.microsoft.com/office/drawing/2010/main" val="0"/>
              </a:ext>
            </a:extLst>
          </a:blip>
          <a:stretch>
            <a:fillRect/>
          </a:stretch>
        </p:blipFill>
        <p:spPr>
          <a:xfrm rot="1511940">
            <a:off x="8752738" y="4542450"/>
            <a:ext cx="684485" cy="684485"/>
          </a:xfrm>
          <a:prstGeom prst="rect">
            <a:avLst/>
          </a:prstGeom>
        </p:spPr>
      </p:pic>
      <p:pic>
        <p:nvPicPr>
          <p:cNvPr id="12" name="Рисунок 11">
            <a:extLst>
              <a:ext uri="{FF2B5EF4-FFF2-40B4-BE49-F238E27FC236}">
                <a16:creationId xmlns:a16="http://schemas.microsoft.com/office/drawing/2014/main" xmlns="" id="{35175F0D-C303-9F7D-7775-6B26FD13C77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47500" y1="13167" x2="47833" y2="10000"/>
                      </a14:backgroundRemoval>
                    </a14:imgEffect>
                  </a14:imgLayer>
                </a14:imgProps>
              </a:ext>
              <a:ext uri="{28A0092B-C50C-407E-A947-70E740481C1C}">
                <a14:useLocalDpi xmlns:a14="http://schemas.microsoft.com/office/drawing/2010/main" val="0"/>
              </a:ext>
            </a:extLst>
          </a:blip>
          <a:stretch>
            <a:fillRect/>
          </a:stretch>
        </p:blipFill>
        <p:spPr>
          <a:xfrm rot="21403039" flipH="1">
            <a:off x="4791876" y="2590433"/>
            <a:ext cx="686691" cy="686691"/>
          </a:xfrm>
          <a:prstGeom prst="rect">
            <a:avLst/>
          </a:prstGeom>
        </p:spPr>
      </p:pic>
      <p:pic>
        <p:nvPicPr>
          <p:cNvPr id="14" name="Рисунок 13">
            <a:extLst>
              <a:ext uri="{FF2B5EF4-FFF2-40B4-BE49-F238E27FC236}">
                <a16:creationId xmlns:a16="http://schemas.microsoft.com/office/drawing/2014/main" xmlns="" id="{ACC70BB1-2EE8-97DA-8C37-D7E95265CCE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1170894">
            <a:off x="6443206" y="4025397"/>
            <a:ext cx="649899" cy="649899"/>
          </a:xfrm>
          <a:prstGeom prst="rect">
            <a:avLst/>
          </a:prstGeom>
        </p:spPr>
      </p:pic>
      <p:pic>
        <p:nvPicPr>
          <p:cNvPr id="16" name="Рисунок 15">
            <a:extLst>
              <a:ext uri="{FF2B5EF4-FFF2-40B4-BE49-F238E27FC236}">
                <a16:creationId xmlns:a16="http://schemas.microsoft.com/office/drawing/2014/main" xmlns="" id="{590AEEDF-F266-523F-1830-BA2CA9F8FB5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8996" b="89869" l="4766" r="90000">
                        <a14:foregroundMark x1="45391" y1="13624" x2="50234" y2="8996"/>
                        <a14:foregroundMark x1="9141" y1="30131" x2="4766" y2="28996"/>
                        <a14:foregroundMark x1="41797" y1="35284" x2="42891" y2="31004"/>
                        <a14:foregroundMark x1="44688" y1="36681" x2="46328" y2="28297"/>
                        <a14:foregroundMark x1="46328" y1="28297" x2="48047" y2="28734"/>
                        <a14:foregroundMark x1="42578" y1="22183" x2="44141" y2="16943"/>
                        <a14:foregroundMark x1="49609" y1="21135" x2="50781" y2="17642"/>
                      </a14:backgroundRemoval>
                    </a14:imgEffect>
                  </a14:imgLayer>
                </a14:imgProps>
              </a:ext>
              <a:ext uri="{28A0092B-C50C-407E-A947-70E740481C1C}">
                <a14:useLocalDpi xmlns:a14="http://schemas.microsoft.com/office/drawing/2010/main" val="0"/>
              </a:ext>
            </a:extLst>
          </a:blip>
          <a:stretch>
            <a:fillRect/>
          </a:stretch>
        </p:blipFill>
        <p:spPr>
          <a:xfrm rot="2377249" flipH="1">
            <a:off x="9919645" y="4372295"/>
            <a:ext cx="762246" cy="681852"/>
          </a:xfrm>
          <a:prstGeom prst="rect">
            <a:avLst/>
          </a:prstGeom>
        </p:spPr>
      </p:pic>
    </p:spTree>
    <p:extLst>
      <p:ext uri="{BB962C8B-B14F-4D97-AF65-F5344CB8AC3E}">
        <p14:creationId xmlns:p14="http://schemas.microsoft.com/office/powerpoint/2010/main" val="3106557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518DE42-FF8B-7C39-5FDE-3A27C522DD66}"/>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4D52321F-AEE5-A532-DDB0-09D672835B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6" y="0"/>
            <a:ext cx="13888156" cy="7812088"/>
          </a:xfrm>
          <a:prstGeom prst="rect">
            <a:avLst/>
          </a:prstGeom>
        </p:spPr>
      </p:pic>
      <p:pic>
        <p:nvPicPr>
          <p:cNvPr id="6" name="Рисунок 5">
            <a:extLst>
              <a:ext uri="{FF2B5EF4-FFF2-40B4-BE49-F238E27FC236}">
                <a16:creationId xmlns:a16="http://schemas.microsoft.com/office/drawing/2014/main" xmlns="" id="{71013C3F-CC78-499C-0432-353D40E777B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rot="546365">
            <a:off x="10099750" y="3299623"/>
            <a:ext cx="2598813" cy="4522766"/>
          </a:xfrm>
          <a:prstGeom prst="rect">
            <a:avLst/>
          </a:prstGeom>
        </p:spPr>
      </p:pic>
      <p:pic>
        <p:nvPicPr>
          <p:cNvPr id="7" name="Рисунок 6">
            <a:extLst>
              <a:ext uri="{FF2B5EF4-FFF2-40B4-BE49-F238E27FC236}">
                <a16:creationId xmlns:a16="http://schemas.microsoft.com/office/drawing/2014/main" xmlns="" id="{8475612E-75C4-C02F-70F4-13631B5832E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tretch>
            <a:fillRect/>
          </a:stretch>
        </p:blipFill>
        <p:spPr>
          <a:xfrm>
            <a:off x="-934877" y="415921"/>
            <a:ext cx="7633079" cy="7493157"/>
          </a:xfrm>
          <a:prstGeom prst="rect">
            <a:avLst/>
          </a:prstGeom>
        </p:spPr>
      </p:pic>
      <p:sp>
        <p:nvSpPr>
          <p:cNvPr id="8" name="Облачко с текстом: овальное 7">
            <a:extLst>
              <a:ext uri="{FF2B5EF4-FFF2-40B4-BE49-F238E27FC236}">
                <a16:creationId xmlns:a16="http://schemas.microsoft.com/office/drawing/2014/main" xmlns="" id="{D24F527C-15F4-BA1E-03BF-17D319DC352B}"/>
              </a:ext>
            </a:extLst>
          </p:cNvPr>
          <p:cNvSpPr/>
          <p:nvPr/>
        </p:nvSpPr>
        <p:spPr>
          <a:xfrm flipH="1">
            <a:off x="7387168" y="1584119"/>
            <a:ext cx="3775841" cy="2072373"/>
          </a:xfrm>
          <a:prstGeom prst="wedgeEllipseCallou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ru-RU" sz="2050" dirty="0">
                <a:ln w="0"/>
                <a:solidFill>
                  <a:schemeClr val="tx1"/>
                </a:solidFill>
                <a:effectLst>
                  <a:outerShdw blurRad="38100" dist="19050" dir="2700000" algn="tl" rotWithShape="0">
                    <a:schemeClr val="dk1">
                      <a:alpha val="40000"/>
                    </a:schemeClr>
                  </a:outerShdw>
                </a:effectLst>
              </a:rPr>
              <a:t>ЭХ</a:t>
            </a:r>
            <a:r>
              <a:rPr lang="en-US" sz="2050" dirty="0">
                <a:ln w="0"/>
                <a:solidFill>
                  <a:schemeClr val="tx1"/>
                </a:solidFill>
                <a:effectLst>
                  <a:outerShdw blurRad="38100" dist="19050" dir="2700000" algn="tl" rotWithShape="0">
                    <a:schemeClr val="dk1">
                      <a:alpha val="40000"/>
                    </a:schemeClr>
                  </a:outerShdw>
                </a:effectLst>
              </a:rPr>
              <a:t>,</a:t>
            </a:r>
            <a:r>
              <a:rPr lang="ru-RU" sz="2050" dirty="0">
                <a:ln w="0"/>
                <a:solidFill>
                  <a:schemeClr val="tx1"/>
                </a:solidFill>
                <a:effectLst>
                  <a:outerShdw blurRad="38100" dist="19050" dir="2700000" algn="tl" rotWithShape="0">
                    <a:schemeClr val="dk1">
                      <a:alpha val="40000"/>
                    </a:schemeClr>
                  </a:outerShdw>
                </a:effectLst>
              </a:rPr>
              <a:t>ладно</a:t>
            </a:r>
          </a:p>
          <a:p>
            <a:pPr algn="ctr"/>
            <a:r>
              <a:rPr lang="ru-RU" sz="2050" dirty="0">
                <a:ln w="0"/>
                <a:solidFill>
                  <a:schemeClr val="tx1"/>
                </a:solidFill>
                <a:effectLst>
                  <a:outerShdw blurRad="38100" dist="19050" dir="2700000" algn="tl" rotWithShape="0">
                    <a:schemeClr val="dk1">
                      <a:alpha val="40000"/>
                    </a:schemeClr>
                  </a:outerShdw>
                </a:effectLst>
              </a:rPr>
              <a:t>Помогу тебе. Только сначала поможешь мне окружающую среду восстановить </a:t>
            </a:r>
          </a:p>
        </p:txBody>
      </p:sp>
    </p:spTree>
    <p:extLst>
      <p:ext uri="{BB962C8B-B14F-4D97-AF65-F5344CB8AC3E}">
        <p14:creationId xmlns:p14="http://schemas.microsoft.com/office/powerpoint/2010/main" val="1663984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66AEA85-0375-A464-553D-7562C56268BE}"/>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71E18EEA-510D-A61B-7917-1C40D4C96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8" y="2"/>
            <a:ext cx="13888156" cy="7812086"/>
          </a:xfrm>
          <a:prstGeom prst="rect">
            <a:avLst/>
          </a:prstGeom>
        </p:spPr>
      </p:pic>
      <p:pic>
        <p:nvPicPr>
          <p:cNvPr id="6" name="Рисунок 5">
            <a:extLst>
              <a:ext uri="{FF2B5EF4-FFF2-40B4-BE49-F238E27FC236}">
                <a16:creationId xmlns:a16="http://schemas.microsoft.com/office/drawing/2014/main" xmlns="" id="{EDA2C496-31A4-27D7-2ABB-315E298FBB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tretch>
            <a:fillRect/>
          </a:stretch>
        </p:blipFill>
        <p:spPr>
          <a:xfrm>
            <a:off x="6323856" y="238031"/>
            <a:ext cx="6716224" cy="7661531"/>
          </a:xfrm>
          <a:prstGeom prst="rect">
            <a:avLst/>
          </a:prstGeom>
        </p:spPr>
      </p:pic>
      <p:pic>
        <p:nvPicPr>
          <p:cNvPr id="8" name="Рисунок 7">
            <a:extLst>
              <a:ext uri="{FF2B5EF4-FFF2-40B4-BE49-F238E27FC236}">
                <a16:creationId xmlns:a16="http://schemas.microsoft.com/office/drawing/2014/main" xmlns="" id="{CAEEC569-D13E-86B3-8354-275077C29D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000" b="89778" l="6667" r="89778">
                        <a14:foregroundMark x1="17333" y1="45778" x2="10667" y2="42667"/>
                        <a14:foregroundMark x1="10667" y1="50667" x2="7111" y2="52444"/>
                        <a14:foregroundMark x1="12000" y1="39111" x2="18667" y2="35111"/>
                        <a14:foregroundMark x1="51888" y1="8666" x2="51111" y2="8000"/>
                        <a14:foregroundMark x1="37778" y1="23556" x2="36000" y2="15111"/>
                        <a14:backgroundMark x1="53778" y1="9778" x2="52889" y2="11111"/>
                      </a14:backgroundRemoval>
                    </a14:imgEffect>
                  </a14:imgLayer>
                </a14:imgProps>
              </a:ext>
              <a:ext uri="{28A0092B-C50C-407E-A947-70E740481C1C}">
                <a14:useLocalDpi xmlns:a14="http://schemas.microsoft.com/office/drawing/2010/main" val="0"/>
              </a:ext>
            </a:extLst>
          </a:blip>
          <a:stretch>
            <a:fillRect/>
          </a:stretch>
        </p:blipFill>
        <p:spPr>
          <a:xfrm>
            <a:off x="4690910" y="4871700"/>
            <a:ext cx="3265888" cy="3265888"/>
          </a:xfrm>
          <a:prstGeom prst="rect">
            <a:avLst/>
          </a:prstGeom>
        </p:spPr>
      </p:pic>
    </p:spTree>
    <p:extLst>
      <p:ext uri="{BB962C8B-B14F-4D97-AF65-F5344CB8AC3E}">
        <p14:creationId xmlns:p14="http://schemas.microsoft.com/office/powerpoint/2010/main" val="1412617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BCF31D8-82F5-4578-EDCC-94FC88026017}"/>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FB6EA426-2AF6-74C9-13A9-39587E7CDD2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8" y="0"/>
            <a:ext cx="13888156" cy="7812088"/>
          </a:xfrm>
          <a:prstGeom prst="rect">
            <a:avLst/>
          </a:prstGeom>
        </p:spPr>
      </p:pic>
      <p:pic>
        <p:nvPicPr>
          <p:cNvPr id="6" name="Рисунок 5">
            <a:extLst>
              <a:ext uri="{FF2B5EF4-FFF2-40B4-BE49-F238E27FC236}">
                <a16:creationId xmlns:a16="http://schemas.microsoft.com/office/drawing/2014/main" xmlns="" id="{B671F254-A0FE-E638-A858-C4D6F9FA81D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00" b="89778" l="6667" r="89778">
                        <a14:foregroundMark x1="17333" y1="45778" x2="10667" y2="42667"/>
                        <a14:foregroundMark x1="10667" y1="50667" x2="7111" y2="52444"/>
                        <a14:foregroundMark x1="12000" y1="39111" x2="18667" y2="35111"/>
                        <a14:foregroundMark x1="51888" y1="8666" x2="51111" y2="8000"/>
                        <a14:foregroundMark x1="37778" y1="23556" x2="36000" y2="15111"/>
                        <a14:backgroundMark x1="53778" y1="9778" x2="52889" y2="11111"/>
                      </a14:backgroundRemoval>
                    </a14:imgEffect>
                  </a14:imgLayer>
                </a14:imgProps>
              </a:ext>
              <a:ext uri="{28A0092B-C50C-407E-A947-70E740481C1C}">
                <a14:useLocalDpi xmlns:a14="http://schemas.microsoft.com/office/drawing/2010/main" val="0"/>
              </a:ext>
            </a:extLst>
          </a:blip>
          <a:stretch>
            <a:fillRect/>
          </a:stretch>
        </p:blipFill>
        <p:spPr>
          <a:xfrm>
            <a:off x="9540912" y="4728843"/>
            <a:ext cx="3499166" cy="3499166"/>
          </a:xfrm>
          <a:prstGeom prst="rect">
            <a:avLst/>
          </a:prstGeom>
        </p:spPr>
      </p:pic>
    </p:spTree>
    <p:extLst>
      <p:ext uri="{BB962C8B-B14F-4D97-AF65-F5344CB8AC3E}">
        <p14:creationId xmlns:p14="http://schemas.microsoft.com/office/powerpoint/2010/main" val="1784134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30D5447-F100-934B-660A-504348E8E7C8}"/>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22E7B960-A302-A411-E9C4-881CEF7015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6" y="2"/>
            <a:ext cx="13939086" cy="7912544"/>
          </a:xfrm>
          <a:prstGeom prst="rect">
            <a:avLst/>
          </a:prstGeom>
        </p:spPr>
      </p:pic>
      <p:pic>
        <p:nvPicPr>
          <p:cNvPr id="6" name="Рисунок 5">
            <a:extLst>
              <a:ext uri="{FF2B5EF4-FFF2-40B4-BE49-F238E27FC236}">
                <a16:creationId xmlns:a16="http://schemas.microsoft.com/office/drawing/2014/main" xmlns="" id="{2E873D6D-9456-EEF0-C227-A1041F30AA2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rcRect l="-286" r="1" b="15274"/>
          <a:stretch>
            <a:fillRect/>
          </a:stretch>
        </p:blipFill>
        <p:spPr>
          <a:xfrm>
            <a:off x="5586046" y="581903"/>
            <a:ext cx="7606382" cy="7330645"/>
          </a:xfrm>
          <a:prstGeom prst="rect">
            <a:avLst/>
          </a:prstGeom>
        </p:spPr>
      </p:pic>
      <p:pic>
        <p:nvPicPr>
          <p:cNvPr id="7" name="Рисунок 6">
            <a:extLst>
              <a:ext uri="{FF2B5EF4-FFF2-40B4-BE49-F238E27FC236}">
                <a16:creationId xmlns:a16="http://schemas.microsoft.com/office/drawing/2014/main" xmlns="" id="{54AE3544-C1B7-6AB7-098A-8EC9CBA0706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rot="228807">
            <a:off x="475601" y="4066006"/>
            <a:ext cx="2171167" cy="3778524"/>
          </a:xfrm>
          <a:prstGeom prst="rect">
            <a:avLst/>
          </a:prstGeom>
        </p:spPr>
      </p:pic>
      <p:pic>
        <p:nvPicPr>
          <p:cNvPr id="8" name="Рисунок 7">
            <a:extLst>
              <a:ext uri="{FF2B5EF4-FFF2-40B4-BE49-F238E27FC236}">
                <a16:creationId xmlns:a16="http://schemas.microsoft.com/office/drawing/2014/main" xmlns="" id="{678E0943-34DD-BB16-20C2-CFDD0EFDB95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9000" y1="77302" x2="33500" y2="64444"/>
                        <a14:backgroundMark x1="17500" y1="74444" x2="29917" y2="54603"/>
                        <a14:backgroundMark x1="24417" y1="65714" x2="31500" y2="62698"/>
                        <a14:backgroundMark x1="31500" y1="62698" x2="45000" y2="70000"/>
                        <a14:backgroundMark x1="45000" y1="70000" x2="45167" y2="70159"/>
                        <a14:backgroundMark x1="44667" y1="74603" x2="59417" y2="70635"/>
                        <a14:backgroundMark x1="70583" y1="77619" x2="79583" y2="72698"/>
                        <a14:backgroundMark x1="79583" y1="72698" x2="79667" y2="72698"/>
                        <a14:backgroundMark x1="85417" y1="75238" x2="78167" y2="65238"/>
                        <a14:backgroundMark x1="60667" y1="74127" x2="62333" y2="59365"/>
                        <a14:backgroundMark x1="72083" y1="73968" x2="70833" y2="51270"/>
                        <a14:backgroundMark x1="74667" y1="52381" x2="48500" y2="38889"/>
                        <a14:backgroundMark x1="40333" y1="55556" x2="46500" y2="45714"/>
                        <a14:backgroundMark x1="40667" y1="52857" x2="36500" y2="47302"/>
                        <a14:backgroundMark x1="36917" y1="49841" x2="36417" y2="36190"/>
                        <a14:backgroundMark x1="41917" y1="57302" x2="50333" y2="58254"/>
                      </a14:backgroundRemoval>
                    </a14:imgEffect>
                  </a14:imgLayer>
                </a14:imgProps>
              </a:ext>
              <a:ext uri="{28A0092B-C50C-407E-A947-70E740481C1C}">
                <a14:useLocalDpi xmlns:a14="http://schemas.microsoft.com/office/drawing/2010/main" val="0"/>
              </a:ext>
            </a:extLst>
          </a:blip>
          <a:stretch>
            <a:fillRect/>
          </a:stretch>
        </p:blipFill>
        <p:spPr>
          <a:xfrm>
            <a:off x="-4732422" y="1273581"/>
            <a:ext cx="13888156" cy="7291282"/>
          </a:xfrm>
          <a:prstGeom prst="rect">
            <a:avLst/>
          </a:prstGeom>
        </p:spPr>
      </p:pic>
    </p:spTree>
    <p:extLst>
      <p:ext uri="{BB962C8B-B14F-4D97-AF65-F5344CB8AC3E}">
        <p14:creationId xmlns:p14="http://schemas.microsoft.com/office/powerpoint/2010/main" val="594128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18F9052-1B63-1E3E-C5A7-455BB3C98F97}"/>
              </a:ext>
            </a:extLst>
          </p:cNvPr>
          <p:cNvSpPr>
            <a:spLocks noGrp="1"/>
          </p:cNvSpPr>
          <p:nvPr>
            <p:ph type="title"/>
          </p:nvPr>
        </p:nvSpPr>
        <p:spPr/>
        <p:txBody>
          <a:bodyPr/>
          <a:lstStyle/>
          <a:p>
            <a:endParaRPr lang="ru-RU"/>
          </a:p>
        </p:txBody>
      </p:sp>
      <p:pic>
        <p:nvPicPr>
          <p:cNvPr id="9" name="Объект 8">
            <a:extLst>
              <a:ext uri="{FF2B5EF4-FFF2-40B4-BE49-F238E27FC236}">
                <a16:creationId xmlns:a16="http://schemas.microsoft.com/office/drawing/2014/main" xmlns="" id="{633C77D9-C954-83F8-3E9E-CDC4BB3941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8" y="0"/>
            <a:ext cx="13888156" cy="7812088"/>
          </a:xfrm>
          <a:prstGeom prst="rect">
            <a:avLst/>
          </a:prstGeom>
        </p:spPr>
      </p:pic>
      <p:pic>
        <p:nvPicPr>
          <p:cNvPr id="10" name="Рисунок 9">
            <a:extLst>
              <a:ext uri="{FF2B5EF4-FFF2-40B4-BE49-F238E27FC236}">
                <a16:creationId xmlns:a16="http://schemas.microsoft.com/office/drawing/2014/main" xmlns="" id="{D0FC55CF-1AA5-5DDC-6DB7-CB1D693C3C1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tretch>
            <a:fillRect/>
          </a:stretch>
        </p:blipFill>
        <p:spPr>
          <a:xfrm>
            <a:off x="-934879" y="75279"/>
            <a:ext cx="6716224" cy="7661531"/>
          </a:xfrm>
          <a:prstGeom prst="rect">
            <a:avLst/>
          </a:prstGeom>
        </p:spPr>
      </p:pic>
      <p:pic>
        <p:nvPicPr>
          <p:cNvPr id="11" name="Рисунок 10">
            <a:extLst>
              <a:ext uri="{FF2B5EF4-FFF2-40B4-BE49-F238E27FC236}">
                <a16:creationId xmlns:a16="http://schemas.microsoft.com/office/drawing/2014/main" xmlns="" id="{E9786603-2F73-4697-B43D-CD903FBA565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rot="228807">
            <a:off x="10676461" y="3969035"/>
            <a:ext cx="2010773" cy="3499387"/>
          </a:xfrm>
          <a:prstGeom prst="rect">
            <a:avLst/>
          </a:prstGeom>
        </p:spPr>
      </p:pic>
      <p:pic>
        <p:nvPicPr>
          <p:cNvPr id="13" name="Рисунок 12">
            <a:extLst>
              <a:ext uri="{FF2B5EF4-FFF2-40B4-BE49-F238E27FC236}">
                <a16:creationId xmlns:a16="http://schemas.microsoft.com/office/drawing/2014/main" xmlns="" id="{00E265C4-534E-DB3F-7146-A6C454B4C00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676" b="96119" l="7800" r="90200">
                        <a14:foregroundMark x1="10200" y1="49543" x2="7800" y2="47717"/>
                        <a14:foregroundMark x1="61800" y1="85388" x2="75600" y2="96575"/>
                        <a14:foregroundMark x1="85000" y1="50457" x2="90200" y2="42922"/>
                        <a14:foregroundMark x1="77400" y1="10046" x2="77400" y2="8676"/>
                      </a14:backgroundRemoval>
                    </a14:imgEffect>
                  </a14:imgLayer>
                </a14:imgProps>
              </a:ext>
              <a:ext uri="{28A0092B-C50C-407E-A947-70E740481C1C}">
                <a14:useLocalDpi xmlns:a14="http://schemas.microsoft.com/office/drawing/2010/main" val="0"/>
              </a:ext>
            </a:extLst>
          </a:blip>
          <a:stretch>
            <a:fillRect/>
          </a:stretch>
        </p:blipFill>
        <p:spPr>
          <a:xfrm flipH="1">
            <a:off x="3732482" y="3231644"/>
            <a:ext cx="5314753" cy="4655723"/>
          </a:xfrm>
          <a:prstGeom prst="rect">
            <a:avLst/>
          </a:prstGeom>
        </p:spPr>
      </p:pic>
    </p:spTree>
    <p:extLst>
      <p:ext uri="{BB962C8B-B14F-4D97-AF65-F5344CB8AC3E}">
        <p14:creationId xmlns:p14="http://schemas.microsoft.com/office/powerpoint/2010/main" val="2050622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E0C881C-44E5-556D-F988-C0EBFCD2308D}"/>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035BAB75-BEF9-0FC5-E813-996F330F46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6" y="2"/>
            <a:ext cx="13888156" cy="7812086"/>
          </a:xfrm>
          <a:prstGeom prst="rect">
            <a:avLst/>
          </a:prstGeom>
        </p:spPr>
      </p:pic>
      <p:pic>
        <p:nvPicPr>
          <p:cNvPr id="6" name="Рисунок 5">
            <a:extLst>
              <a:ext uri="{FF2B5EF4-FFF2-40B4-BE49-F238E27FC236}">
                <a16:creationId xmlns:a16="http://schemas.microsoft.com/office/drawing/2014/main" xmlns="" id="{AD0AC6CD-8687-A20A-466A-DF5AED4D9C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tretch>
            <a:fillRect/>
          </a:stretch>
        </p:blipFill>
        <p:spPr>
          <a:xfrm>
            <a:off x="-945729" y="75277"/>
            <a:ext cx="6716224" cy="7661531"/>
          </a:xfrm>
          <a:prstGeom prst="rect">
            <a:avLst/>
          </a:prstGeom>
        </p:spPr>
      </p:pic>
      <p:pic>
        <p:nvPicPr>
          <p:cNvPr id="7" name="Рисунок 6">
            <a:extLst>
              <a:ext uri="{FF2B5EF4-FFF2-40B4-BE49-F238E27FC236}">
                <a16:creationId xmlns:a16="http://schemas.microsoft.com/office/drawing/2014/main" xmlns="" id="{B2437F29-45DF-A564-EC4B-C647EED310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76" b="96119" l="7800" r="90200">
                        <a14:foregroundMark x1="10200" y1="49543" x2="7800" y2="47717"/>
                        <a14:foregroundMark x1="61800" y1="85388" x2="75600" y2="96575"/>
                        <a14:foregroundMark x1="85000" y1="50457" x2="90200" y2="42922"/>
                        <a14:foregroundMark x1="77400" y1="10046" x2="77400" y2="8676"/>
                      </a14:backgroundRemoval>
                    </a14:imgEffect>
                  </a14:imgLayer>
                </a14:imgProps>
              </a:ext>
              <a:ext uri="{28A0092B-C50C-407E-A947-70E740481C1C}">
                <a14:useLocalDpi xmlns:a14="http://schemas.microsoft.com/office/drawing/2010/main" val="0"/>
              </a:ext>
            </a:extLst>
          </a:blip>
          <a:stretch>
            <a:fillRect/>
          </a:stretch>
        </p:blipFill>
        <p:spPr>
          <a:xfrm flipH="1">
            <a:off x="3840984" y="3340946"/>
            <a:ext cx="5189975" cy="4546418"/>
          </a:xfrm>
          <a:prstGeom prst="rect">
            <a:avLst/>
          </a:prstGeom>
        </p:spPr>
      </p:pic>
    </p:spTree>
    <p:extLst>
      <p:ext uri="{BB962C8B-B14F-4D97-AF65-F5344CB8AC3E}">
        <p14:creationId xmlns:p14="http://schemas.microsoft.com/office/powerpoint/2010/main" val="1596887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0964998-866F-B5ED-938A-07BD42A17476}"/>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5F4E3193-7D16-FBF0-3128-EA971CCEC3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8" y="0"/>
            <a:ext cx="13888156" cy="7812088"/>
          </a:xfrm>
          <a:prstGeom prst="rect">
            <a:avLst/>
          </a:prstGeom>
        </p:spPr>
      </p:pic>
      <p:pic>
        <p:nvPicPr>
          <p:cNvPr id="6" name="Рисунок 5">
            <a:extLst>
              <a:ext uri="{FF2B5EF4-FFF2-40B4-BE49-F238E27FC236}">
                <a16:creationId xmlns:a16="http://schemas.microsoft.com/office/drawing/2014/main" xmlns="" id="{EAAE215D-8BB9-0BFC-7C10-FCB277172B4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tretch>
            <a:fillRect/>
          </a:stretch>
        </p:blipFill>
        <p:spPr>
          <a:xfrm>
            <a:off x="-934878" y="-108423"/>
            <a:ext cx="7833787" cy="8017502"/>
          </a:xfrm>
          <a:prstGeom prst="rect">
            <a:avLst/>
          </a:prstGeom>
        </p:spPr>
      </p:pic>
      <p:pic>
        <p:nvPicPr>
          <p:cNvPr id="7" name="Рисунок 6">
            <a:extLst>
              <a:ext uri="{FF2B5EF4-FFF2-40B4-BE49-F238E27FC236}">
                <a16:creationId xmlns:a16="http://schemas.microsoft.com/office/drawing/2014/main" xmlns="" id="{44554828-DB13-210F-25EA-95733570C51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rot="228807">
            <a:off x="10274387" y="3695213"/>
            <a:ext cx="2276424" cy="3961705"/>
          </a:xfrm>
          <a:prstGeom prst="rect">
            <a:avLst/>
          </a:prstGeom>
        </p:spPr>
      </p:pic>
      <p:pic>
        <p:nvPicPr>
          <p:cNvPr id="9" name="Рисунок 8">
            <a:extLst>
              <a:ext uri="{FF2B5EF4-FFF2-40B4-BE49-F238E27FC236}">
                <a16:creationId xmlns:a16="http://schemas.microsoft.com/office/drawing/2014/main" xmlns="" id="{F50F750D-E568-B072-94D1-AEC672BBB7AD}"/>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18047" y1="51406" x2="22891" y2="52500"/>
                        <a14:backgroundMark x1="20859" y1="50156" x2="19063" y2="38203"/>
                        <a14:backgroundMark x1="20859" y1="49609" x2="22500" y2="42656"/>
                        <a14:backgroundMark x1="22500" y1="42656" x2="22500" y2="42656"/>
                        <a14:backgroundMark x1="22344" y1="48906" x2="30312" y2="48594"/>
                        <a14:backgroundMark x1="30312" y1="48594" x2="39844" y2="50391"/>
                        <a14:backgroundMark x1="39844" y1="50391" x2="39297" y2="50547"/>
                        <a14:backgroundMark x1="22656" y1="53203" x2="63750" y2="54609"/>
                        <a14:backgroundMark x1="75000" y1="54141" x2="77656" y2="52344"/>
                        <a14:backgroundMark x1="63203" y1="50313" x2="69609" y2="50859"/>
                      </a14:backgroundRemoval>
                    </a14:imgEffect>
                  </a14:imgLayer>
                </a14:imgProps>
              </a:ext>
              <a:ext uri="{28A0092B-C50C-407E-A947-70E740481C1C}">
                <a14:useLocalDpi xmlns:a14="http://schemas.microsoft.com/office/drawing/2010/main" val="0"/>
              </a:ext>
            </a:extLst>
          </a:blip>
          <a:stretch>
            <a:fillRect/>
          </a:stretch>
        </p:blipFill>
        <p:spPr>
          <a:xfrm>
            <a:off x="2750808" y="1424322"/>
            <a:ext cx="4611302" cy="4611302"/>
          </a:xfrm>
          <a:prstGeom prst="rect">
            <a:avLst/>
          </a:prstGeom>
        </p:spPr>
      </p:pic>
      <p:pic>
        <p:nvPicPr>
          <p:cNvPr id="10" name="Рисунок 9">
            <a:extLst>
              <a:ext uri="{FF2B5EF4-FFF2-40B4-BE49-F238E27FC236}">
                <a16:creationId xmlns:a16="http://schemas.microsoft.com/office/drawing/2014/main" xmlns="" id="{BAC57F9D-88B5-120C-9260-E639FF2CD21D}"/>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backgroundMark x1="18047" y1="51406" x2="22891" y2="52500"/>
                        <a14:backgroundMark x1="20859" y1="50156" x2="19063" y2="38203"/>
                        <a14:backgroundMark x1="20859" y1="49609" x2="22500" y2="42656"/>
                        <a14:backgroundMark x1="22500" y1="42656" x2="22500" y2="42656"/>
                        <a14:backgroundMark x1="22344" y1="48906" x2="30312" y2="48594"/>
                        <a14:backgroundMark x1="30312" y1="48594" x2="39844" y2="50391"/>
                        <a14:backgroundMark x1="39844" y1="50391" x2="39297" y2="50547"/>
                        <a14:backgroundMark x1="22656" y1="53203" x2="63750" y2="54609"/>
                        <a14:backgroundMark x1="75000" y1="54141" x2="77656" y2="52344"/>
                        <a14:backgroundMark x1="63203" y1="50313" x2="69609" y2="50859"/>
                      </a14:backgroundRemoval>
                    </a14:imgEffect>
                  </a14:imgLayer>
                </a14:imgProps>
              </a:ext>
              <a:ext uri="{28A0092B-C50C-407E-A947-70E740481C1C}">
                <a14:useLocalDpi xmlns:a14="http://schemas.microsoft.com/office/drawing/2010/main" val="0"/>
              </a:ext>
            </a:extLst>
          </a:blip>
          <a:stretch>
            <a:fillRect/>
          </a:stretch>
        </p:blipFill>
        <p:spPr>
          <a:xfrm>
            <a:off x="9353532" y="3623899"/>
            <a:ext cx="3214923" cy="3214923"/>
          </a:xfrm>
          <a:prstGeom prst="rect">
            <a:avLst/>
          </a:prstGeom>
        </p:spPr>
      </p:pic>
    </p:spTree>
    <p:extLst>
      <p:ext uri="{BB962C8B-B14F-4D97-AF65-F5344CB8AC3E}">
        <p14:creationId xmlns:p14="http://schemas.microsoft.com/office/powerpoint/2010/main" val="2562867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4645BDF-1F51-F7E7-4DAA-AF7E0B4101B9}"/>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B02AB41E-E4D6-271E-8710-5B0DA37CB3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7" y="2"/>
            <a:ext cx="14126858" cy="7812086"/>
          </a:xfrm>
          <a:prstGeom prst="rect">
            <a:avLst/>
          </a:prstGeom>
        </p:spPr>
      </p:pic>
      <p:pic>
        <p:nvPicPr>
          <p:cNvPr id="6" name="Рисунок 5">
            <a:extLst>
              <a:ext uri="{FF2B5EF4-FFF2-40B4-BE49-F238E27FC236}">
                <a16:creationId xmlns:a16="http://schemas.microsoft.com/office/drawing/2014/main" xmlns="" id="{2CF18497-EB5C-375B-6DE9-2852E65297A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tretch>
            <a:fillRect/>
          </a:stretch>
        </p:blipFill>
        <p:spPr>
          <a:xfrm>
            <a:off x="-956578" y="1"/>
            <a:ext cx="6933227" cy="7909076"/>
          </a:xfrm>
          <a:prstGeom prst="rect">
            <a:avLst/>
          </a:prstGeom>
        </p:spPr>
      </p:pic>
      <p:pic>
        <p:nvPicPr>
          <p:cNvPr id="8" name="Рисунок 7">
            <a:extLst>
              <a:ext uri="{FF2B5EF4-FFF2-40B4-BE49-F238E27FC236}">
                <a16:creationId xmlns:a16="http://schemas.microsoft.com/office/drawing/2014/main" xmlns="" id="{857317C3-B846-1F8D-9910-32DD879C5D8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rot="228807">
            <a:off x="10248459" y="4066029"/>
            <a:ext cx="2010773" cy="3499387"/>
          </a:xfrm>
          <a:prstGeom prst="rect">
            <a:avLst/>
          </a:prstGeom>
        </p:spPr>
      </p:pic>
      <p:pic>
        <p:nvPicPr>
          <p:cNvPr id="10" name="Рисунок 9">
            <a:extLst>
              <a:ext uri="{FF2B5EF4-FFF2-40B4-BE49-F238E27FC236}">
                <a16:creationId xmlns:a16="http://schemas.microsoft.com/office/drawing/2014/main" xmlns="" id="{A97525FA-F9F1-AE08-1373-F9CA76B9CE2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7344" y1="55937" x2="26250" y2="53594"/>
                      </a14:backgroundRemoval>
                    </a14:imgEffect>
                  </a14:imgLayer>
                </a14:imgProps>
              </a:ext>
              <a:ext uri="{28A0092B-C50C-407E-A947-70E740481C1C}">
                <a14:useLocalDpi xmlns:a14="http://schemas.microsoft.com/office/drawing/2010/main" val="0"/>
              </a:ext>
            </a:extLst>
          </a:blip>
          <a:stretch>
            <a:fillRect/>
          </a:stretch>
        </p:blipFill>
        <p:spPr>
          <a:xfrm>
            <a:off x="1888834" y="1696856"/>
            <a:ext cx="4418379" cy="4418379"/>
          </a:xfrm>
          <a:prstGeom prst="rect">
            <a:avLst/>
          </a:prstGeom>
        </p:spPr>
      </p:pic>
      <p:pic>
        <p:nvPicPr>
          <p:cNvPr id="11" name="Рисунок 10">
            <a:extLst>
              <a:ext uri="{FF2B5EF4-FFF2-40B4-BE49-F238E27FC236}">
                <a16:creationId xmlns:a16="http://schemas.microsoft.com/office/drawing/2014/main" xmlns="" id="{85CC7A63-039C-1AFF-5416-2BCFCD44C00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7344" y1="55937" x2="26250" y2="53594"/>
                      </a14:backgroundRemoval>
                    </a14:imgEffect>
                  </a14:imgLayer>
                </a14:imgProps>
              </a:ext>
              <a:ext uri="{28A0092B-C50C-407E-A947-70E740481C1C}">
                <a14:useLocalDpi xmlns:a14="http://schemas.microsoft.com/office/drawing/2010/main" val="0"/>
              </a:ext>
            </a:extLst>
          </a:blip>
          <a:stretch>
            <a:fillRect/>
          </a:stretch>
        </p:blipFill>
        <p:spPr>
          <a:xfrm>
            <a:off x="7904731" y="4643852"/>
            <a:ext cx="3349114" cy="3349114"/>
          </a:xfrm>
          <a:prstGeom prst="rect">
            <a:avLst/>
          </a:prstGeom>
        </p:spPr>
      </p:pic>
      <p:pic>
        <p:nvPicPr>
          <p:cNvPr id="13" name="Рисунок 12">
            <a:extLst>
              <a:ext uri="{FF2B5EF4-FFF2-40B4-BE49-F238E27FC236}">
                <a16:creationId xmlns:a16="http://schemas.microsoft.com/office/drawing/2014/main" xmlns="" id="{6B055BD5-15EC-56F6-63DB-31AD5D18930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6577" y="5102254"/>
            <a:ext cx="2702817" cy="2890713"/>
          </a:xfrm>
          <a:prstGeom prst="rect">
            <a:avLst/>
          </a:prstGeom>
        </p:spPr>
      </p:pic>
      <p:pic>
        <p:nvPicPr>
          <p:cNvPr id="14" name="Рисунок 13">
            <a:extLst>
              <a:ext uri="{FF2B5EF4-FFF2-40B4-BE49-F238E27FC236}">
                <a16:creationId xmlns:a16="http://schemas.microsoft.com/office/drawing/2014/main" xmlns="" id="{2207743C-697C-3BF7-BB02-A9ED94D9A42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96440" y="5845043"/>
            <a:ext cx="1929872" cy="2064035"/>
          </a:xfrm>
          <a:prstGeom prst="rect">
            <a:avLst/>
          </a:prstGeom>
        </p:spPr>
      </p:pic>
    </p:spTree>
    <p:extLst>
      <p:ext uri="{BB962C8B-B14F-4D97-AF65-F5344CB8AC3E}">
        <p14:creationId xmlns:p14="http://schemas.microsoft.com/office/powerpoint/2010/main" val="1655843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1FB2A59-7BC3-A4D2-B89A-ED9032427C1C}"/>
              </a:ext>
            </a:extLst>
          </p:cNvPr>
          <p:cNvSpPr txBox="1"/>
          <p:nvPr/>
        </p:nvSpPr>
        <p:spPr>
          <a:xfrm>
            <a:off x="266701" y="93822"/>
            <a:ext cx="8752610" cy="7478970"/>
          </a:xfrm>
          <a:prstGeom prst="rect">
            <a:avLst/>
          </a:prstGeom>
          <a:noFill/>
        </p:spPr>
        <p:txBody>
          <a:bodyPr wrap="square">
            <a:spAutoFit/>
          </a:bodyPr>
          <a:lstStyle/>
          <a:p>
            <a:r>
              <a:rPr lang="ru-RU" sz="1600" dirty="0"/>
              <a:t>В тридевятом царстве, в тридевятом государстве жил был царь. А при нём служил Дмитрий кузнец - удалой молодец. Был он крепкий, словно скала, умен не по годам и сердце у него было доброе!</a:t>
            </a:r>
          </a:p>
          <a:p>
            <a:r>
              <a:rPr lang="ru-RU" sz="1600" dirty="0"/>
              <a:t>Однажды налетел на землю русскую великан заморский. Истоптал поля богатые, повалил леса зелёные, засорил все реки с озёрами.</a:t>
            </a:r>
          </a:p>
          <a:p>
            <a:r>
              <a:rPr lang="ru-RU" sz="1600" dirty="0"/>
              <a:t>Послал тогда царь Димитрию поручение: поймай великана и голову ему сруби. И отправился наш молодец в путь долгий. Шёл он через поля и горы, через леса и каменные овраги. Днями-ночами не спал.</a:t>
            </a:r>
          </a:p>
          <a:p>
            <a:r>
              <a:rPr lang="ru-RU" sz="1600" dirty="0"/>
              <a:t>Дошёл наконец до великана. Сошлись они в бою равном. Одолел в конце концов Димитрий великана и говорит ему</a:t>
            </a:r>
          </a:p>
          <a:p>
            <a:r>
              <a:rPr lang="ru-RU" sz="1600" dirty="0"/>
              <a:t>–Зачем ж ты, злодей, землю русскую истоптал? Как людям без урожая быть?  Зачем леса разрушил? Где зверю дикому жить?  Зачем водоемы засорил? Как же всем без воды жить?  Уходи прочь на свои земли, да не возвращайся сюда больше!</a:t>
            </a:r>
          </a:p>
          <a:p>
            <a:endParaRPr lang="ru-RU" sz="1600" dirty="0"/>
          </a:p>
          <a:p>
            <a:r>
              <a:rPr lang="ru-RU" sz="1600" dirty="0"/>
              <a:t>Великан запустил и отвечает</a:t>
            </a:r>
          </a:p>
          <a:p>
            <a:r>
              <a:rPr lang="ru-RU" sz="1600" dirty="0"/>
              <a:t>–Не гневайся, добрый молодец. Родина моя погибла. Вспыхнули три вулкана разом</a:t>
            </a:r>
            <a:r>
              <a:rPr lang="en-US" sz="1600" dirty="0"/>
              <a:t>,</a:t>
            </a:r>
            <a:r>
              <a:rPr lang="ru-RU" sz="1600" dirty="0"/>
              <a:t> да вытеснило всех великанов землетрясение. Не знаю куда податься мне теперь.</a:t>
            </a:r>
          </a:p>
          <a:p>
            <a:r>
              <a:rPr lang="ru-RU" sz="1600" dirty="0"/>
              <a:t>Подумал Димитрий и говорит</a:t>
            </a:r>
          </a:p>
          <a:p>
            <a:r>
              <a:rPr lang="ru-RU" sz="1600" dirty="0"/>
              <a:t>–Эх, раз так, помогу тебе. Только прежде землю русскую восстановим.  </a:t>
            </a:r>
          </a:p>
          <a:p>
            <a:r>
              <a:rPr lang="ru-RU" sz="1600" dirty="0"/>
              <a:t>Согласился великан. Взялись они вместе за дело.</a:t>
            </a:r>
          </a:p>
          <a:p>
            <a:r>
              <a:rPr lang="ru-RU" sz="1600" dirty="0"/>
              <a:t>Деревья все изломанные собрали, да на дрова пустили. А на их места новые саженцы посадили. Да заборами оградили заповедники с животными.</a:t>
            </a:r>
          </a:p>
          <a:p>
            <a:r>
              <a:rPr lang="ru-RU" sz="1600" dirty="0"/>
              <a:t>На равнинах широких поля вспахали, землю к урожаю подготовили, а после и семена рассеяли.</a:t>
            </a:r>
          </a:p>
          <a:p>
            <a:r>
              <a:rPr lang="ru-RU" sz="1600" dirty="0"/>
              <a:t>Потом очистили реки от мусора, Плотины крепкие у берегов возвели, чтобы потоки не смыли селения.</a:t>
            </a:r>
          </a:p>
          <a:p>
            <a:r>
              <a:rPr lang="ru-RU" sz="1600" dirty="0"/>
              <a:t>Снова ожила земля. Урожай уродился богатый, звери дикие вернулись в леса и реки вновь ожили.</a:t>
            </a:r>
          </a:p>
          <a:p>
            <a:r>
              <a:rPr lang="ru-RU" sz="1600" dirty="0"/>
              <a:t>Сказал тогда Димитрий великану</a:t>
            </a:r>
          </a:p>
          <a:p>
            <a:r>
              <a:rPr lang="ru-RU" sz="1600" dirty="0"/>
              <a:t>–Раз такая беда у тебя, то оставайся тут жить. Но за природой окружающей следи. Водоемы не засоряй и леса не срубай.</a:t>
            </a:r>
          </a:p>
          <a:p>
            <a:r>
              <a:rPr lang="ru-RU" sz="1600" dirty="0"/>
              <a:t>Обрадовался великан. Поблагодарил Димитрия. И стали все жить долго и счастливо! Конец</a:t>
            </a:r>
          </a:p>
        </p:txBody>
      </p:sp>
    </p:spTree>
    <p:extLst>
      <p:ext uri="{BB962C8B-B14F-4D97-AF65-F5344CB8AC3E}">
        <p14:creationId xmlns:p14="http://schemas.microsoft.com/office/powerpoint/2010/main" val="2550901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D6BD599-881D-B840-BB30-291A514BE10D}"/>
              </a:ext>
            </a:extLst>
          </p:cNvPr>
          <p:cNvSpPr>
            <a:spLocks noGrp="1"/>
          </p:cNvSpPr>
          <p:nvPr>
            <p:ph type="title"/>
          </p:nvPr>
        </p:nvSpPr>
        <p:spPr/>
        <p:txBody>
          <a:bodyPr/>
          <a:lstStyle/>
          <a:p>
            <a:r>
              <a:rPr lang="ru-RU" dirty="0"/>
              <a:t>о</a:t>
            </a:r>
          </a:p>
        </p:txBody>
      </p:sp>
      <p:pic>
        <p:nvPicPr>
          <p:cNvPr id="5" name="Объект 4">
            <a:extLst>
              <a:ext uri="{FF2B5EF4-FFF2-40B4-BE49-F238E27FC236}">
                <a16:creationId xmlns:a16="http://schemas.microsoft.com/office/drawing/2014/main" xmlns="" id="{8A52A430-7199-098A-A1FF-EB64359471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8" y="0"/>
            <a:ext cx="13888156" cy="7812088"/>
          </a:xfrm>
          <a:prstGeom prst="rect">
            <a:avLst/>
          </a:prstGeom>
        </p:spPr>
      </p:pic>
      <p:pic>
        <p:nvPicPr>
          <p:cNvPr id="6" name="Рисунок 5">
            <a:extLst>
              <a:ext uri="{FF2B5EF4-FFF2-40B4-BE49-F238E27FC236}">
                <a16:creationId xmlns:a16="http://schemas.microsoft.com/office/drawing/2014/main" xmlns="" id="{BC56D27A-4958-8241-C7CF-88A6036B36D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rot="228807">
            <a:off x="235679" y="3868704"/>
            <a:ext cx="2271550" cy="3953222"/>
          </a:xfrm>
          <a:prstGeom prst="rect">
            <a:avLst/>
          </a:prstGeom>
        </p:spPr>
      </p:pic>
      <p:pic>
        <p:nvPicPr>
          <p:cNvPr id="7" name="Рисунок 6">
            <a:extLst>
              <a:ext uri="{FF2B5EF4-FFF2-40B4-BE49-F238E27FC236}">
                <a16:creationId xmlns:a16="http://schemas.microsoft.com/office/drawing/2014/main" xmlns="" id="{19731B2C-0EAA-2242-B3F3-7A64683C07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tretch>
            <a:fillRect/>
          </a:stretch>
        </p:blipFill>
        <p:spPr>
          <a:xfrm>
            <a:off x="6269603" y="-86799"/>
            <a:ext cx="6770475" cy="7979888"/>
          </a:xfrm>
          <a:prstGeom prst="rect">
            <a:avLst/>
          </a:prstGeom>
        </p:spPr>
      </p:pic>
      <p:sp>
        <p:nvSpPr>
          <p:cNvPr id="8" name="Облачко с текстом: овальное 7">
            <a:extLst>
              <a:ext uri="{FF2B5EF4-FFF2-40B4-BE49-F238E27FC236}">
                <a16:creationId xmlns:a16="http://schemas.microsoft.com/office/drawing/2014/main" xmlns="" id="{35CF91B4-E42E-8B38-D44F-0390B9963F65}"/>
              </a:ext>
            </a:extLst>
          </p:cNvPr>
          <p:cNvSpPr/>
          <p:nvPr/>
        </p:nvSpPr>
        <p:spPr>
          <a:xfrm rot="562986">
            <a:off x="1243624" y="2723382"/>
            <a:ext cx="2934276" cy="1410516"/>
          </a:xfrm>
          <a:prstGeom prst="wedgeEllipseCallou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50" dirty="0">
                <a:ln w="0"/>
                <a:solidFill>
                  <a:schemeClr val="tx1"/>
                </a:solidFill>
                <a:effectLst>
                  <a:outerShdw blurRad="38100" dist="19050" dir="2700000" algn="tl" rotWithShape="0">
                    <a:schemeClr val="dk1">
                      <a:alpha val="40000"/>
                    </a:schemeClr>
                  </a:outerShdw>
                </a:effectLst>
              </a:rPr>
              <a:t>Ладно уж</a:t>
            </a:r>
            <a:r>
              <a:rPr lang="en-US" sz="2050" dirty="0">
                <a:ln w="0"/>
                <a:solidFill>
                  <a:schemeClr val="tx1"/>
                </a:solidFill>
                <a:effectLst>
                  <a:outerShdw blurRad="38100" dist="19050" dir="2700000" algn="tl" rotWithShape="0">
                    <a:schemeClr val="dk1">
                      <a:alpha val="40000"/>
                    </a:schemeClr>
                  </a:outerShdw>
                </a:effectLst>
              </a:rPr>
              <a:t>,</a:t>
            </a:r>
            <a:r>
              <a:rPr lang="ru-RU" sz="2050" dirty="0">
                <a:ln w="0"/>
                <a:solidFill>
                  <a:schemeClr val="tx1"/>
                </a:solidFill>
                <a:effectLst>
                  <a:outerShdw blurRad="38100" dist="19050" dir="2700000" algn="tl" rotWithShape="0">
                    <a:schemeClr val="dk1">
                      <a:alpha val="40000"/>
                    </a:schemeClr>
                  </a:outerShdw>
                </a:effectLst>
              </a:rPr>
              <a:t>оставайся!</a:t>
            </a:r>
            <a:endParaRPr lang="ru-RU" sz="2050" dirty="0"/>
          </a:p>
        </p:txBody>
      </p:sp>
      <p:pic>
        <p:nvPicPr>
          <p:cNvPr id="9" name="Рисунок 8">
            <a:extLst>
              <a:ext uri="{FF2B5EF4-FFF2-40B4-BE49-F238E27FC236}">
                <a16:creationId xmlns:a16="http://schemas.microsoft.com/office/drawing/2014/main" xmlns="" id="{2EF33BC6-05A7-6DE1-02B8-B6D3A332E51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19000" y1="77302" x2="33500" y2="64444"/>
                        <a14:backgroundMark x1="17500" y1="74444" x2="29917" y2="54603"/>
                        <a14:backgroundMark x1="24417" y1="65714" x2="31500" y2="62698"/>
                        <a14:backgroundMark x1="31500" y1="62698" x2="45000" y2="70000"/>
                        <a14:backgroundMark x1="45000" y1="70000" x2="45167" y2="70159"/>
                        <a14:backgroundMark x1="44667" y1="74603" x2="59417" y2="70635"/>
                        <a14:backgroundMark x1="70583" y1="77619" x2="79583" y2="72698"/>
                        <a14:backgroundMark x1="79583" y1="72698" x2="79667" y2="72698"/>
                        <a14:backgroundMark x1="85417" y1="75238" x2="78167" y2="65238"/>
                        <a14:backgroundMark x1="60667" y1="74127" x2="62333" y2="59365"/>
                        <a14:backgroundMark x1="72083" y1="73968" x2="70833" y2="51270"/>
                        <a14:backgroundMark x1="74667" y1="52381" x2="48500" y2="38889"/>
                        <a14:backgroundMark x1="40333" y1="55556" x2="46500" y2="45714"/>
                        <a14:backgroundMark x1="40667" y1="52857" x2="36500" y2="47302"/>
                        <a14:backgroundMark x1="36917" y1="49841" x2="36417" y2="36190"/>
                        <a14:backgroundMark x1="41917" y1="57302" x2="50333" y2="58254"/>
                      </a14:backgroundRemoval>
                    </a14:imgEffect>
                  </a14:imgLayer>
                </a14:imgProps>
              </a:ext>
              <a:ext uri="{28A0092B-C50C-407E-A947-70E740481C1C}">
                <a14:useLocalDpi xmlns:a14="http://schemas.microsoft.com/office/drawing/2010/main" val="0"/>
              </a:ext>
            </a:extLst>
          </a:blip>
          <a:stretch>
            <a:fillRect/>
          </a:stretch>
        </p:blipFill>
        <p:spPr>
          <a:xfrm>
            <a:off x="-3999963" y="2493622"/>
            <a:ext cx="11012872" cy="5450378"/>
          </a:xfrm>
          <a:prstGeom prst="rect">
            <a:avLst/>
          </a:prstGeom>
        </p:spPr>
      </p:pic>
    </p:spTree>
    <p:extLst>
      <p:ext uri="{BB962C8B-B14F-4D97-AF65-F5344CB8AC3E}">
        <p14:creationId xmlns:p14="http://schemas.microsoft.com/office/powerpoint/2010/main" val="4025080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F31CEBF-95E3-88FB-B16D-CFFF9BBC9BCB}"/>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7E566F03-AADB-A749-DFD0-23D5CD7CFB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8" y="0"/>
            <a:ext cx="13888156" cy="7812088"/>
          </a:xfrm>
          <a:prstGeom prst="rect">
            <a:avLst/>
          </a:prstGeom>
        </p:spPr>
      </p:pic>
      <p:pic>
        <p:nvPicPr>
          <p:cNvPr id="6" name="Рисунок 5">
            <a:extLst>
              <a:ext uri="{FF2B5EF4-FFF2-40B4-BE49-F238E27FC236}">
                <a16:creationId xmlns:a16="http://schemas.microsoft.com/office/drawing/2014/main" xmlns="" id="{F105F404-B6F4-85A6-D4A2-7CEE1BF5BB7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rot="20946099">
            <a:off x="166794" y="3981331"/>
            <a:ext cx="2105786" cy="3664739"/>
          </a:xfrm>
          <a:prstGeom prst="rect">
            <a:avLst/>
          </a:prstGeom>
        </p:spPr>
      </p:pic>
      <p:pic>
        <p:nvPicPr>
          <p:cNvPr id="7" name="Рисунок 6">
            <a:extLst>
              <a:ext uri="{FF2B5EF4-FFF2-40B4-BE49-F238E27FC236}">
                <a16:creationId xmlns:a16="http://schemas.microsoft.com/office/drawing/2014/main" xmlns="" id="{C1FB1156-DFCA-F85F-FC5B-35B87C09DD2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tretch>
            <a:fillRect/>
          </a:stretch>
        </p:blipFill>
        <p:spPr>
          <a:xfrm rot="432794">
            <a:off x="6008313" y="-75145"/>
            <a:ext cx="6571506" cy="7745377"/>
          </a:xfrm>
          <a:prstGeom prst="rect">
            <a:avLst/>
          </a:prstGeom>
        </p:spPr>
      </p:pic>
      <p:sp>
        <p:nvSpPr>
          <p:cNvPr id="8" name="TextBox 7">
            <a:extLst>
              <a:ext uri="{FF2B5EF4-FFF2-40B4-BE49-F238E27FC236}">
                <a16:creationId xmlns:a16="http://schemas.microsoft.com/office/drawing/2014/main" xmlns="" id="{6D2676E5-62B1-4EDA-6369-8FB9BDE02C86}"/>
              </a:ext>
            </a:extLst>
          </p:cNvPr>
          <p:cNvSpPr txBox="1"/>
          <p:nvPr/>
        </p:nvSpPr>
        <p:spPr>
          <a:xfrm>
            <a:off x="-160658" y="1120822"/>
            <a:ext cx="5441319" cy="1249445"/>
          </a:xfrm>
          <a:prstGeom prst="rect">
            <a:avLst/>
          </a:prstGeom>
          <a:noFill/>
        </p:spPr>
        <p:txBody>
          <a:bodyPr wrap="square" rtlCol="0">
            <a:spAutoFit/>
          </a:bodyPr>
          <a:lstStyle/>
          <a:p>
            <a:r>
              <a:rPr lang="ru-RU" sz="7519" dirty="0">
                <a:solidFill>
                  <a:schemeClr val="accent6">
                    <a:lumMod val="50000"/>
                  </a:schemeClr>
                </a:solidFill>
              </a:rPr>
              <a:t>КОНЕЦ!</a:t>
            </a:r>
          </a:p>
        </p:txBody>
      </p:sp>
    </p:spTree>
    <p:extLst>
      <p:ext uri="{BB962C8B-B14F-4D97-AF65-F5344CB8AC3E}">
        <p14:creationId xmlns:p14="http://schemas.microsoft.com/office/powerpoint/2010/main" val="2801653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DD8E1B8-66F7-9FC0-C025-B5C4AC4EDC0A}"/>
              </a:ext>
            </a:extLst>
          </p:cNvPr>
          <p:cNvSpPr>
            <a:spLocks noGrp="1"/>
          </p:cNvSpPr>
          <p:nvPr>
            <p:ph type="title"/>
          </p:nvPr>
        </p:nvSpPr>
        <p:spPr/>
        <p:txBody>
          <a:bodyPr/>
          <a:lstStyle/>
          <a:p>
            <a:endParaRPr lang="ru-RU" dirty="0"/>
          </a:p>
        </p:txBody>
      </p:sp>
      <p:pic>
        <p:nvPicPr>
          <p:cNvPr id="5" name="Объект 4">
            <a:extLst>
              <a:ext uri="{FF2B5EF4-FFF2-40B4-BE49-F238E27FC236}">
                <a16:creationId xmlns:a16="http://schemas.microsoft.com/office/drawing/2014/main" xmlns="" id="{3F12F80B-8D47-FF3A-2529-08CA095B73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8" y="0"/>
            <a:ext cx="13888156" cy="7812088"/>
          </a:xfrm>
          <a:prstGeom prst="rect">
            <a:avLst/>
          </a:prstGeom>
        </p:spPr>
      </p:pic>
    </p:spTree>
    <p:extLst>
      <p:ext uri="{BB962C8B-B14F-4D97-AF65-F5344CB8AC3E}">
        <p14:creationId xmlns:p14="http://schemas.microsoft.com/office/powerpoint/2010/main" val="6059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2CF5352-889E-3F7D-B5AF-C17A08CD7322}"/>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6F4723BE-16D3-F710-FD50-92B8694590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8" y="0"/>
            <a:ext cx="13888156" cy="7812088"/>
          </a:xfrm>
          <a:prstGeom prst="rect">
            <a:avLst/>
          </a:prstGeom>
        </p:spPr>
      </p:pic>
      <p:pic>
        <p:nvPicPr>
          <p:cNvPr id="8" name="Рисунок 7">
            <a:extLst>
              <a:ext uri="{FF2B5EF4-FFF2-40B4-BE49-F238E27FC236}">
                <a16:creationId xmlns:a16="http://schemas.microsoft.com/office/drawing/2014/main" xmlns="" id="{606BFDCD-AB78-C877-2BCB-A07C64E642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24" b="85412" l="6186" r="92342">
                        <a14:foregroundMark x1="25485" y1="17941" x2="24300" y2="16941"/>
                        <a14:foregroundMark x1="26382" y1="18697" x2="25743" y2="18158"/>
                        <a14:foregroundMark x1="32662" y1="13352" x2="34168" y2="12706"/>
                        <a14:foregroundMark x1="24300" y1="16941" x2="25298" y2="16512"/>
                        <a14:foregroundMark x1="34168" y1="12706" x2="34021" y2="12706"/>
                        <a14:foregroundMark x1="31827" y1="10353" x2="31811" y2="10118"/>
                        <a14:foregroundMark x1="31842" y1="10588" x2="31827" y2="10353"/>
                        <a14:foregroundMark x1="31893" y1="11386" x2="31842" y2="10588"/>
                        <a14:foregroundMark x1="32009" y1="13158" x2="32139" y2="15165"/>
                        <a14:foregroundMark x1="32401" y1="19176" x2="32025" y2="13412"/>
                        <a14:foregroundMark x1="35120" y1="10598" x2="43152" y2="11765"/>
                        <a14:foregroundMark x1="31811" y1="10118" x2="32614" y2="10235"/>
                        <a14:foregroundMark x1="43152" y1="11765" x2="40795" y2="10118"/>
                        <a14:foregroundMark x1="41384" y1="9765" x2="39175" y2="6235"/>
                        <a14:foregroundMark x1="48601" y1="4941" x2="49412" y2="6611"/>
                        <a14:foregroundMark x1="43446" y1="24118" x2="41237" y2="24353"/>
                        <a14:foregroundMark x1="51694" y1="25765" x2="45655" y2="24706"/>
                        <a14:foregroundMark x1="52872" y1="24824" x2="50368" y2="23765"/>
                        <a14:foregroundMark x1="89760" y1="40410" x2="91311" y2="40353"/>
                        <a14:foregroundMark x1="78498" y1="40824" x2="85726" y2="40558"/>
                        <a14:foregroundMark x1="92136" y1="38000" x2="92342" y2="37412"/>
                        <a14:foregroundMark x1="91311" y1="40353" x2="92136" y2="38000"/>
                        <a14:foregroundMark x1="75552" y1="40471" x2="85125" y2="33882"/>
                        <a14:foregroundMark x1="85125" y1="33882" x2="91900" y2="35294"/>
                        <a14:foregroundMark x1="82474" y1="33059" x2="84536" y2="33647"/>
                        <a14:foregroundMark x1="82474" y1="34588" x2="80854" y2="30118"/>
                        <a14:foregroundMark x1="20913" y1="50118" x2="9573" y2="49882"/>
                        <a14:foregroundMark x1="10516" y1="48235" x2="14286" y2="41647"/>
                        <a14:foregroundMark x1="10381" y1="48471" x2="10516" y2="48235"/>
                        <a14:foregroundMark x1="10179" y1="48824" x2="10381" y2="48471"/>
                        <a14:foregroundMark x1="9573" y1="49882" x2="10179" y2="48824"/>
                        <a14:foregroundMark x1="14286" y1="41647" x2="19588" y2="46706"/>
                        <a14:foregroundMark x1="9218" y1="45882" x2="9278" y2="44000"/>
                        <a14:foregroundMark x1="9142" y1="48235" x2="9218" y2="45882"/>
                        <a14:foregroundMark x1="9131" y1="48588" x2="9142" y2="48235"/>
                        <a14:foregroundMark x1="17673" y1="78588" x2="18262" y2="85647"/>
                        <a14:foregroundMark x1="9345" y1="22753" x2="9720" y2="22353"/>
                        <a14:foregroundMark x1="7806" y1="14118" x2="7806" y2="12706"/>
                        <a14:foregroundMark x1="7511" y1="16353" x2="7216" y2="17294"/>
                        <a14:backgroundMark x1="31811" y1="23647" x2="25626" y2="19294"/>
                        <a14:backgroundMark x1="31075" y1="23765" x2="31075" y2="23765"/>
                        <a14:backgroundMark x1="31370" y1="23765" x2="31370" y2="23765"/>
                        <a14:backgroundMark x1="31370" y1="23765" x2="31370" y2="23765"/>
                        <a14:backgroundMark x1="31517" y1="23412" x2="31517" y2="23412"/>
                        <a14:backgroundMark x1="31959" y1="23412" x2="31959" y2="23412"/>
                        <a14:backgroundMark x1="30781" y1="22941" x2="31811" y2="23647"/>
                        <a14:backgroundMark x1="26657" y1="16471" x2="28571" y2="16471"/>
                        <a14:backgroundMark x1="29455" y1="16235" x2="28130" y2="15529"/>
                        <a14:backgroundMark x1="28571" y1="15059" x2="30633" y2="14824"/>
                        <a14:backgroundMark x1="34021" y1="11059" x2="35052" y2="10706"/>
                        <a14:backgroundMark x1="33579" y1="10588" x2="33579" y2="10588"/>
                        <a14:backgroundMark x1="33284" y1="10588" x2="33284" y2="10588"/>
                        <a14:backgroundMark x1="33284" y1="10706" x2="33284" y2="10706"/>
                        <a14:backgroundMark x1="33284" y1="10706" x2="33284" y2="10706"/>
                        <a14:backgroundMark x1="33284" y1="10706" x2="33284" y2="10706"/>
                        <a14:backgroundMark x1="33284" y1="10353" x2="33284" y2="9647"/>
                        <a14:backgroundMark x1="33284" y1="9412" x2="33284" y2="9412"/>
                        <a14:backgroundMark x1="34021" y1="10118" x2="34021" y2="10118"/>
                        <a14:backgroundMark x1="34168" y1="10353" x2="34168" y2="10353"/>
                        <a14:backgroundMark x1="34168" y1="10588" x2="34168" y2="10588"/>
                        <a14:backgroundMark x1="34168" y1="10588" x2="34168" y2="10588"/>
                        <a14:backgroundMark x1="27541" y1="16588" x2="26657" y2="15765"/>
                        <a14:backgroundMark x1="26951" y1="15765" x2="26510" y2="16824"/>
                        <a14:backgroundMark x1="25773" y1="19529" x2="25773" y2="19529"/>
                        <a14:backgroundMark x1="46686" y1="8588" x2="47570" y2="6941"/>
                        <a14:backgroundMark x1="51988" y1="10118" x2="50810" y2="8000"/>
                        <a14:backgroundMark x1="51105" y1="9882" x2="51105" y2="9882"/>
                        <a14:backgroundMark x1="51105" y1="9647" x2="50810" y2="9059"/>
                        <a14:backgroundMark x1="50810" y1="10118" x2="50810" y2="7412"/>
                        <a14:backgroundMark x1="50515" y1="8706" x2="50221" y2="7882"/>
                        <a14:backgroundMark x1="33873" y1="10706" x2="34757" y2="9765"/>
                        <a14:backgroundMark x1="32990" y1="10353" x2="32990" y2="10353"/>
                        <a14:backgroundMark x1="32695" y1="10353" x2="32401" y2="9765"/>
                        <a14:backgroundMark x1="30339" y1="14000" x2="31517" y2="12471"/>
                        <a14:backgroundMark x1="31370" y1="14824" x2="31370" y2="12118"/>
                        <a14:backgroundMark x1="32695" y1="13412" x2="31222" y2="12471"/>
                        <a14:backgroundMark x1="31517" y1="14824" x2="31664" y2="12588"/>
                        <a14:backgroundMark x1="30781" y1="13765" x2="31664" y2="12000"/>
                        <a14:backgroundMark x1="31664" y1="14118" x2="31370" y2="12706"/>
                        <a14:backgroundMark x1="34757" y1="10824" x2="32695" y2="10588"/>
                        <a14:backgroundMark x1="33873" y1="10706" x2="32842" y2="10353"/>
                        <a14:backgroundMark x1="29750" y1="14941" x2="31811" y2="13176"/>
                        <a14:backgroundMark x1="95434" y1="37765" x2="94845" y2="37882"/>
                        <a14:backgroundMark x1="94404" y1="38000" x2="94404" y2="38000"/>
                        <a14:backgroundMark x1="94256" y1="38000" x2="94256" y2="38000"/>
                        <a14:backgroundMark x1="93667" y1="38000" x2="93225" y2="38118"/>
                        <a14:backgroundMark x1="85272" y1="41176" x2="89543" y2="40706"/>
                        <a14:backgroundMark x1="26215" y1="19059" x2="26215" y2="18588"/>
                        <a14:backgroundMark x1="31222" y1="23882" x2="32106" y2="23882"/>
                        <a14:backgroundMark x1="9573" y1="24118" x2="8837" y2="23412"/>
                        <a14:backgroundMark x1="10015" y1="23647" x2="8542" y2="23529"/>
                        <a14:backgroundMark x1="32548" y1="10000" x2="32548" y2="10000"/>
                        <a14:backgroundMark x1="32695" y1="10235" x2="32842" y2="9294"/>
                        <a14:backgroundMark x1="32401" y1="10471" x2="32695" y2="10000"/>
                        <a14:backgroundMark x1="6038" y1="19765" x2="6038" y2="18471"/>
                        <a14:backgroundMark x1="6627" y1="17529" x2="6627" y2="17529"/>
                        <a14:backgroundMark x1="7069" y1="17882" x2="6480" y2="17529"/>
                        <a14:backgroundMark x1="32253" y1="10471" x2="32842" y2="9294"/>
                        <a14:backgroundMark x1="34904" y1="10706" x2="34904" y2="11059"/>
                        <a14:backgroundMark x1="8837" y1="48471" x2="8837" y2="48471"/>
                        <a14:backgroundMark x1="8984" y1="48235" x2="8984" y2="48235"/>
                        <a14:backgroundMark x1="8984" y1="48824" x2="8984" y2="48824"/>
                        <a14:backgroundMark x1="9278" y1="48588" x2="9278" y2="48588"/>
                        <a14:backgroundMark x1="8984" y1="45882" x2="8984" y2="45882"/>
                        <a14:backgroundMark x1="15169" y1="40000" x2="15169" y2="40000"/>
                        <a14:backgroundMark x1="31664" y1="13412" x2="31664" y2="13412"/>
                        <a14:backgroundMark x1="31811" y1="13294" x2="31811" y2="13294"/>
                        <a14:backgroundMark x1="31811" y1="13529" x2="31811" y2="13529"/>
                        <a14:backgroundMark x1="31811" y1="13529" x2="31811" y2="13529"/>
                        <a14:backgroundMark x1="32106" y1="13529" x2="32106" y2="13529"/>
                        <a14:backgroundMark x1="32106" y1="13529" x2="32106" y2="13529"/>
                        <a14:backgroundMark x1="31075" y1="14118" x2="31959" y2="13882"/>
                        <a14:backgroundMark x1="31517" y1="13294" x2="31664" y2="12824"/>
                        <a14:backgroundMark x1="31811" y1="12471" x2="31811" y2="12471"/>
                        <a14:backgroundMark x1="32106" y1="12941" x2="31664" y2="12471"/>
                        <a14:backgroundMark x1="34904" y1="10706" x2="34904" y2="10706"/>
                        <a14:backgroundMark x1="8837" y1="20706" x2="8837" y2="20706"/>
                        <a14:backgroundMark x1="8689" y1="20118" x2="8689" y2="20118"/>
                        <a14:backgroundMark x1="8984" y1="19765" x2="8984" y2="19765"/>
                        <a14:backgroundMark x1="8395" y1="19529" x2="8395" y2="19529"/>
                        <a14:backgroundMark x1="7953" y1="19412" x2="7953" y2="19412"/>
                        <a14:backgroundMark x1="7953" y1="19412" x2="7953" y2="19882"/>
                        <a14:backgroundMark x1="8247" y1="19765" x2="8247" y2="19765"/>
                        <a14:backgroundMark x1="8395" y1="19765" x2="8984" y2="20235"/>
                        <a14:backgroundMark x1="9426" y1="21765" x2="9426" y2="21765"/>
                        <a14:backgroundMark x1="14433" y1="20824" x2="14433" y2="20824"/>
                        <a14:backgroundMark x1="14875" y1="19529" x2="14875" y2="19529"/>
                        <a14:backgroundMark x1="14433" y1="19647" x2="14433" y2="19647"/>
                        <a14:backgroundMark x1="16200" y1="18824" x2="16200" y2="18824"/>
                        <a14:backgroundMark x1="7069" y1="17529" x2="7069" y2="17529"/>
                      </a14:backgroundRemoval>
                    </a14:imgEffect>
                  </a14:imgLayer>
                </a14:imgProps>
              </a:ext>
              <a:ext uri="{28A0092B-C50C-407E-A947-70E740481C1C}">
                <a14:useLocalDpi xmlns:a14="http://schemas.microsoft.com/office/drawing/2010/main" val="0"/>
              </a:ext>
            </a:extLst>
          </a:blip>
          <a:srcRect l="4149" t="3329" r="7661" b="12083"/>
          <a:stretch>
            <a:fillRect/>
          </a:stretch>
        </p:blipFill>
        <p:spPr>
          <a:xfrm>
            <a:off x="106735" y="3619434"/>
            <a:ext cx="3356305" cy="4030015"/>
          </a:xfrm>
          <a:prstGeom prst="rect">
            <a:avLst/>
          </a:prstGeom>
        </p:spPr>
      </p:pic>
      <p:pic>
        <p:nvPicPr>
          <p:cNvPr id="10" name="Рисунок 9">
            <a:extLst>
              <a:ext uri="{FF2B5EF4-FFF2-40B4-BE49-F238E27FC236}">
                <a16:creationId xmlns:a16="http://schemas.microsoft.com/office/drawing/2014/main" xmlns="" id="{A59FE188-E67C-4B72-0A83-02032A6EBC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a:off x="8009862" y="1548031"/>
            <a:ext cx="3356305" cy="6008981"/>
          </a:xfrm>
          <a:prstGeom prst="rect">
            <a:avLst/>
          </a:prstGeom>
        </p:spPr>
      </p:pic>
    </p:spTree>
    <p:extLst>
      <p:ext uri="{BB962C8B-B14F-4D97-AF65-F5344CB8AC3E}">
        <p14:creationId xmlns:p14="http://schemas.microsoft.com/office/powerpoint/2010/main" val="2688630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E8D2141-07FA-7AC1-4E86-F79A549AEA3F}"/>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32E6BD76-D0E2-0BBE-E12C-CED783CF4B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7" y="-57869"/>
            <a:ext cx="13864904" cy="7869957"/>
          </a:xfrm>
          <a:prstGeom prst="rect">
            <a:avLst/>
          </a:prstGeom>
        </p:spPr>
      </p:pic>
      <p:pic>
        <p:nvPicPr>
          <p:cNvPr id="6" name="Рисунок 5">
            <a:extLst>
              <a:ext uri="{FF2B5EF4-FFF2-40B4-BE49-F238E27FC236}">
                <a16:creationId xmlns:a16="http://schemas.microsoft.com/office/drawing/2014/main" xmlns="" id="{280EE70E-F9A4-7289-B05F-B8D07C5EDE6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a:off x="748756" y="2586155"/>
            <a:ext cx="2798769" cy="4981706"/>
          </a:xfrm>
          <a:prstGeom prst="rect">
            <a:avLst/>
          </a:prstGeom>
        </p:spPr>
      </p:pic>
    </p:spTree>
    <p:extLst>
      <p:ext uri="{BB962C8B-B14F-4D97-AF65-F5344CB8AC3E}">
        <p14:creationId xmlns:p14="http://schemas.microsoft.com/office/powerpoint/2010/main" val="495046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037E09F-8A0A-18C5-0CD1-034242F8123A}"/>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DF77E7C6-3B6D-1E58-7CFF-F3B9E363D5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6" y="2"/>
            <a:ext cx="13888155" cy="7812086"/>
          </a:xfrm>
          <a:prstGeom prst="rect">
            <a:avLst/>
          </a:prstGeom>
        </p:spPr>
      </p:pic>
      <p:pic>
        <p:nvPicPr>
          <p:cNvPr id="6" name="Рисунок 5">
            <a:extLst>
              <a:ext uri="{FF2B5EF4-FFF2-40B4-BE49-F238E27FC236}">
                <a16:creationId xmlns:a16="http://schemas.microsoft.com/office/drawing/2014/main" xmlns="" id="{3C582C96-D771-ECA3-B747-99F769EC5FE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a:off x="6495287" y="2936214"/>
            <a:ext cx="2802367" cy="4702272"/>
          </a:xfrm>
          <a:prstGeom prst="rect">
            <a:avLst/>
          </a:prstGeom>
        </p:spPr>
      </p:pic>
      <p:pic>
        <p:nvPicPr>
          <p:cNvPr id="3" name="Рисунок 2">
            <a:extLst>
              <a:ext uri="{FF2B5EF4-FFF2-40B4-BE49-F238E27FC236}">
                <a16:creationId xmlns:a16="http://schemas.microsoft.com/office/drawing/2014/main" xmlns="" id="{F18459DE-D62E-71A1-4F5A-DD6AF3FACE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19000" y1="77302" x2="33500" y2="64444"/>
                        <a14:backgroundMark x1="17500" y1="74444" x2="29917" y2="54603"/>
                        <a14:backgroundMark x1="24417" y1="65714" x2="31500" y2="62698"/>
                        <a14:backgroundMark x1="31500" y1="62698" x2="45000" y2="70000"/>
                        <a14:backgroundMark x1="45000" y1="70000" x2="45167" y2="70159"/>
                        <a14:backgroundMark x1="44667" y1="74603" x2="59417" y2="70635"/>
                        <a14:backgroundMark x1="70583" y1="77619" x2="79583" y2="72698"/>
                        <a14:backgroundMark x1="79583" y1="72698" x2="79667" y2="72698"/>
                        <a14:backgroundMark x1="85417" y1="75238" x2="78167" y2="65238"/>
                        <a14:backgroundMark x1="60667" y1="74127" x2="62333" y2="59365"/>
                        <a14:backgroundMark x1="72083" y1="73968" x2="70833" y2="51270"/>
                        <a14:backgroundMark x1="74667" y1="52381" x2="48500" y2="38889"/>
                        <a14:backgroundMark x1="40333" y1="55556" x2="46500" y2="45714"/>
                        <a14:backgroundMark x1="40667" y1="52857" x2="36500" y2="47302"/>
                        <a14:backgroundMark x1="36917" y1="49841" x2="36417" y2="36190"/>
                        <a14:backgroundMark x1="41917" y1="57302" x2="50333" y2="58254"/>
                      </a14:backgroundRemoval>
                    </a14:imgEffect>
                  </a14:imgLayer>
                </a14:imgProps>
              </a:ext>
              <a:ext uri="{28A0092B-C50C-407E-A947-70E740481C1C}">
                <a14:useLocalDpi xmlns:a14="http://schemas.microsoft.com/office/drawing/2010/main" val="0"/>
              </a:ext>
            </a:extLst>
          </a:blip>
          <a:stretch>
            <a:fillRect/>
          </a:stretch>
        </p:blipFill>
        <p:spPr>
          <a:xfrm>
            <a:off x="-4396068" y="936726"/>
            <a:ext cx="13888156" cy="7291282"/>
          </a:xfrm>
          <a:prstGeom prst="rect">
            <a:avLst/>
          </a:prstGeom>
        </p:spPr>
      </p:pic>
    </p:spTree>
    <p:extLst>
      <p:ext uri="{BB962C8B-B14F-4D97-AF65-F5344CB8AC3E}">
        <p14:creationId xmlns:p14="http://schemas.microsoft.com/office/powerpoint/2010/main" val="2452246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C4B2A16-72E6-4C2B-CADB-0F004CC9A00F}"/>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107F49E7-DA0A-7A8A-1860-8904BD1EFE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6" y="1"/>
            <a:ext cx="13888155" cy="7816282"/>
          </a:xfrm>
          <a:prstGeom prst="rect">
            <a:avLst/>
          </a:prstGeom>
        </p:spPr>
      </p:pic>
      <p:pic>
        <p:nvPicPr>
          <p:cNvPr id="6" name="Рисунок 5">
            <a:extLst>
              <a:ext uri="{FF2B5EF4-FFF2-40B4-BE49-F238E27FC236}">
                <a16:creationId xmlns:a16="http://schemas.microsoft.com/office/drawing/2014/main" xmlns="" id="{49F193B6-2557-6BEF-2E0E-3B8AAAF3524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a:off x="5727227" y="2694286"/>
            <a:ext cx="2799201" cy="4982511"/>
          </a:xfrm>
          <a:prstGeom prst="rect">
            <a:avLst/>
          </a:prstGeom>
        </p:spPr>
      </p:pic>
      <p:pic>
        <p:nvPicPr>
          <p:cNvPr id="3" name="Рисунок 2">
            <a:extLst>
              <a:ext uri="{FF2B5EF4-FFF2-40B4-BE49-F238E27FC236}">
                <a16:creationId xmlns:a16="http://schemas.microsoft.com/office/drawing/2014/main" xmlns="" id="{212538C1-BC04-80EA-7657-34F6B679D45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19000" y1="77302" x2="33500" y2="64444"/>
                        <a14:backgroundMark x1="17500" y1="74444" x2="29917" y2="54603"/>
                        <a14:backgroundMark x1="24417" y1="65714" x2="31500" y2="62698"/>
                        <a14:backgroundMark x1="31500" y1="62698" x2="45000" y2="70000"/>
                        <a14:backgroundMark x1="45000" y1="70000" x2="45167" y2="70159"/>
                        <a14:backgroundMark x1="44667" y1="74603" x2="59417" y2="70635"/>
                        <a14:backgroundMark x1="70583" y1="77619" x2="79583" y2="72698"/>
                        <a14:backgroundMark x1="79583" y1="72698" x2="79667" y2="72698"/>
                        <a14:backgroundMark x1="85417" y1="75238" x2="78167" y2="65238"/>
                        <a14:backgroundMark x1="60667" y1="74127" x2="62333" y2="59365"/>
                        <a14:backgroundMark x1="72083" y1="73968" x2="70833" y2="51270"/>
                        <a14:backgroundMark x1="74667" y1="52381" x2="48500" y2="38889"/>
                        <a14:backgroundMark x1="40333" y1="55556" x2="46500" y2="45714"/>
                        <a14:backgroundMark x1="40667" y1="52857" x2="36500" y2="47302"/>
                        <a14:backgroundMark x1="36917" y1="49841" x2="36417" y2="36190"/>
                        <a14:backgroundMark x1="41917" y1="57302" x2="50333" y2="58254"/>
                      </a14:backgroundRemoval>
                    </a14:imgEffect>
                  </a14:imgLayer>
                </a14:imgProps>
              </a:ext>
              <a:ext uri="{28A0092B-C50C-407E-A947-70E740481C1C}">
                <a14:useLocalDpi xmlns:a14="http://schemas.microsoft.com/office/drawing/2010/main" val="0"/>
              </a:ext>
            </a:extLst>
          </a:blip>
          <a:stretch>
            <a:fillRect/>
          </a:stretch>
        </p:blipFill>
        <p:spPr>
          <a:xfrm>
            <a:off x="8238899" y="1170912"/>
            <a:ext cx="11511979" cy="6043789"/>
          </a:xfrm>
          <a:prstGeom prst="rect">
            <a:avLst/>
          </a:prstGeom>
        </p:spPr>
      </p:pic>
    </p:spTree>
    <p:extLst>
      <p:ext uri="{BB962C8B-B14F-4D97-AF65-F5344CB8AC3E}">
        <p14:creationId xmlns:p14="http://schemas.microsoft.com/office/powerpoint/2010/main" val="4167654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210E5E6-048C-D5CB-B9DE-7626062E12CC}"/>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A2EAE962-65E8-146E-B53D-FACDE5B5D4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6" y="1"/>
            <a:ext cx="13888155" cy="7873149"/>
          </a:xfrm>
          <a:prstGeom prst="rect">
            <a:avLst/>
          </a:prstGeom>
        </p:spPr>
      </p:pic>
      <p:pic>
        <p:nvPicPr>
          <p:cNvPr id="6" name="Рисунок 5">
            <a:extLst>
              <a:ext uri="{FF2B5EF4-FFF2-40B4-BE49-F238E27FC236}">
                <a16:creationId xmlns:a16="http://schemas.microsoft.com/office/drawing/2014/main" xmlns="" id="{9B2F9D6C-478B-8142-5563-68160AD9365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a:off x="-124158" y="3374822"/>
            <a:ext cx="2549684" cy="4437266"/>
          </a:xfrm>
          <a:prstGeom prst="rect">
            <a:avLst/>
          </a:prstGeom>
        </p:spPr>
      </p:pic>
      <p:pic>
        <p:nvPicPr>
          <p:cNvPr id="3" name="Рисунок 2">
            <a:extLst>
              <a:ext uri="{FF2B5EF4-FFF2-40B4-BE49-F238E27FC236}">
                <a16:creationId xmlns:a16="http://schemas.microsoft.com/office/drawing/2014/main" xmlns="" id="{48654814-B586-96C8-8624-30B1A84C95A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tretch>
            <a:fillRect/>
          </a:stretch>
        </p:blipFill>
        <p:spPr>
          <a:xfrm>
            <a:off x="4964118" y="-65636"/>
            <a:ext cx="8075962" cy="7927921"/>
          </a:xfrm>
          <a:prstGeom prst="rect">
            <a:avLst/>
          </a:prstGeom>
        </p:spPr>
      </p:pic>
    </p:spTree>
    <p:extLst>
      <p:ext uri="{BB962C8B-B14F-4D97-AF65-F5344CB8AC3E}">
        <p14:creationId xmlns:p14="http://schemas.microsoft.com/office/powerpoint/2010/main" val="166664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590A9CC-32AF-8A91-5133-0DEB29E84BD6}"/>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A9492B3-D25A-641F-39A2-CCE928E8C65C}"/>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xmlns="" id="{E8FCE618-F92C-E403-654D-9226DF2A31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8078" y="-61060"/>
            <a:ext cx="13888155" cy="7873149"/>
          </a:xfrm>
          <a:prstGeom prst="rect">
            <a:avLst/>
          </a:prstGeom>
        </p:spPr>
      </p:pic>
      <p:pic>
        <p:nvPicPr>
          <p:cNvPr id="6" name="Рисунок 5">
            <a:extLst>
              <a:ext uri="{FF2B5EF4-FFF2-40B4-BE49-F238E27FC236}">
                <a16:creationId xmlns:a16="http://schemas.microsoft.com/office/drawing/2014/main" xmlns="" id="{876C2155-F45A-24B4-EB47-9863C93F703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500" b="96250" l="4658" r="93741">
                        <a14:foregroundMark x1="10626" y1="39766" x2="6987" y2="42109"/>
                        <a14:foregroundMark x1="6987" y1="44609" x2="7569" y2="51094"/>
                        <a14:foregroundMark x1="88646" y1="66484" x2="93886" y2="52578"/>
                        <a14:foregroundMark x1="93886" y1="52578" x2="92140" y2="39063"/>
                        <a14:foregroundMark x1="45852" y1="9063" x2="43086" y2="7656"/>
                        <a14:foregroundMark x1="35080" y1="94141" x2="26346" y2="96094"/>
                        <a14:foregroundMark x1="69869" y1="95547" x2="61135" y2="96250"/>
                        <a14:foregroundMark x1="5240" y1="58281" x2="4658" y2="57891"/>
                      </a14:backgroundRemoval>
                    </a14:imgEffect>
                  </a14:imgLayer>
                </a14:imgProps>
              </a:ext>
              <a:ext uri="{28A0092B-C50C-407E-A947-70E740481C1C}">
                <a14:useLocalDpi xmlns:a14="http://schemas.microsoft.com/office/drawing/2010/main" val="0"/>
              </a:ext>
            </a:extLst>
          </a:blip>
          <a:stretch>
            <a:fillRect/>
          </a:stretch>
        </p:blipFill>
        <p:spPr>
          <a:xfrm rot="21340306">
            <a:off x="-326329" y="3294425"/>
            <a:ext cx="2533257" cy="4320502"/>
          </a:xfrm>
          <a:prstGeom prst="rect">
            <a:avLst/>
          </a:prstGeom>
        </p:spPr>
      </p:pic>
      <p:pic>
        <p:nvPicPr>
          <p:cNvPr id="8" name="Рисунок 7">
            <a:extLst>
              <a:ext uri="{FF2B5EF4-FFF2-40B4-BE49-F238E27FC236}">
                <a16:creationId xmlns:a16="http://schemas.microsoft.com/office/drawing/2014/main" xmlns="" id="{A57EDD22-AFC6-CA24-F288-A46A7A45162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04" b="95370" l="3919" r="95000">
                        <a14:foregroundMark x1="56351" y1="15046" x2="52568" y2="9028"/>
                        <a14:foregroundMark x1="43514" y1="7870" x2="51081" y2="3935"/>
                        <a14:foregroundMark x1="88919" y1="50463" x2="88784" y2="41435"/>
                        <a14:foregroundMark x1="88243" y1="37500" x2="95135" y2="42940"/>
                        <a14:foregroundMark x1="10405" y1="59259" x2="13243" y2="47685"/>
                        <a14:foregroundMark x1="13243" y1="47685" x2="12838" y2="47338"/>
                        <a14:foregroundMark x1="4054" y1="52662" x2="5405" y2="45602"/>
                        <a14:foregroundMark x1="33243" y1="89120" x2="28649" y2="95370"/>
                        <a14:foregroundMark x1="62703" y1="87269" x2="77568" y2="95370"/>
                      </a14:backgroundRemoval>
                    </a14:imgEffect>
                  </a14:imgLayer>
                </a14:imgProps>
              </a:ext>
              <a:ext uri="{28A0092B-C50C-407E-A947-70E740481C1C}">
                <a14:useLocalDpi xmlns:a14="http://schemas.microsoft.com/office/drawing/2010/main" val="0"/>
              </a:ext>
            </a:extLst>
          </a:blip>
          <a:stretch>
            <a:fillRect/>
          </a:stretch>
        </p:blipFill>
        <p:spPr>
          <a:xfrm rot="242145">
            <a:off x="5583617" y="542509"/>
            <a:ext cx="7456462" cy="7319777"/>
          </a:xfrm>
          <a:prstGeom prst="rect">
            <a:avLst/>
          </a:prstGeom>
        </p:spPr>
      </p:pic>
      <p:pic>
        <p:nvPicPr>
          <p:cNvPr id="10" name="Рисунок 9">
            <a:extLst>
              <a:ext uri="{FF2B5EF4-FFF2-40B4-BE49-F238E27FC236}">
                <a16:creationId xmlns:a16="http://schemas.microsoft.com/office/drawing/2014/main" xmlns="" id="{D3F468B7-3B8D-7AC4-8850-5D965C1C6F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00" b="92667" l="10000" r="90000">
                        <a14:foregroundMark x1="36000" y1="28000" x2="40667" y2="41833"/>
                        <a14:foregroundMark x1="31778" y1="92333" x2="31333" y2="92667"/>
                        <a14:foregroundMark x1="57222" y1="5500" x2="57308" y2="4333"/>
                        <a14:foregroundMark x1="56889" y1="9167" x2="56889" y2="9167"/>
                        <a14:foregroundMark x1="57000" y1="8667" x2="57222" y2="8167"/>
                        <a14:foregroundMark x1="57444" y1="8000" x2="57444" y2="8000"/>
                        <a14:backgroundMark x1="57111" y1="8000" x2="56778" y2="8500"/>
                        <a14:backgroundMark x1="57333" y1="7667" x2="57111" y2="8000"/>
                        <a14:backgroundMark x1="55889" y1="10667" x2="55889" y2="10667"/>
                        <a14:backgroundMark x1="56000" y1="10500" x2="56000" y2="10500"/>
                        <a14:backgroundMark x1="43222" y1="83167" x2="41111" y2="85333"/>
                        <a14:backgroundMark x1="50556" y1="83000" x2="49778" y2="83667"/>
                        <a14:backgroundMark x1="45111" y1="79833" x2="45111" y2="79833"/>
                        <a14:backgroundMark x1="56333" y1="9500" x2="56333" y2="9500"/>
                        <a14:backgroundMark x1="57111" y1="4333" x2="57111" y2="4333"/>
                        <a14:backgroundMark x1="57222" y1="4167" x2="57222" y2="4167"/>
                      </a14:backgroundRemoval>
                    </a14:imgEffect>
                  </a14:imgLayer>
                </a14:imgProps>
              </a:ext>
              <a:ext uri="{28A0092B-C50C-407E-A947-70E740481C1C}">
                <a14:useLocalDpi xmlns:a14="http://schemas.microsoft.com/office/drawing/2010/main" val="0"/>
              </a:ext>
            </a:extLst>
          </a:blip>
          <a:stretch>
            <a:fillRect/>
          </a:stretch>
        </p:blipFill>
        <p:spPr>
          <a:xfrm>
            <a:off x="1203207" y="3219417"/>
            <a:ext cx="5716581" cy="3811055"/>
          </a:xfrm>
          <a:prstGeom prst="rect">
            <a:avLst/>
          </a:prstGeom>
        </p:spPr>
      </p:pic>
      <p:pic>
        <p:nvPicPr>
          <p:cNvPr id="12" name="Рисунок 11">
            <a:extLst>
              <a:ext uri="{FF2B5EF4-FFF2-40B4-BE49-F238E27FC236}">
                <a16:creationId xmlns:a16="http://schemas.microsoft.com/office/drawing/2014/main" xmlns="" id="{3D5BF9E4-C405-7171-22E8-E63EFB009CB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75" b="16013" l="12418" r="85458">
                        <a14:foregroundMark x1="85458" y1="11438" x2="84641" y2="11928"/>
                      </a14:backgroundRemoval>
                    </a14:imgEffect>
                  </a14:imgLayer>
                </a14:imgProps>
              </a:ext>
              <a:ext uri="{28A0092B-C50C-407E-A947-70E740481C1C}">
                <a14:useLocalDpi xmlns:a14="http://schemas.microsoft.com/office/drawing/2010/main" val="0"/>
              </a:ext>
            </a:extLst>
          </a:blip>
          <a:srcRect l="3770" t="3141" r="9392" b="82514"/>
          <a:stretch>
            <a:fillRect/>
          </a:stretch>
        </p:blipFill>
        <p:spPr>
          <a:xfrm>
            <a:off x="-1268671" y="2311970"/>
            <a:ext cx="4261537" cy="703959"/>
          </a:xfrm>
          <a:prstGeom prst="rect">
            <a:avLst/>
          </a:prstGeom>
        </p:spPr>
      </p:pic>
      <p:pic>
        <p:nvPicPr>
          <p:cNvPr id="13" name="Рисунок 12">
            <a:extLst>
              <a:ext uri="{FF2B5EF4-FFF2-40B4-BE49-F238E27FC236}">
                <a16:creationId xmlns:a16="http://schemas.microsoft.com/office/drawing/2014/main" xmlns="" id="{B76AD881-8BF6-BDA8-E5BD-7CE9825ED21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75" b="16013" l="12418" r="85458">
                        <a14:foregroundMark x1="85458" y1="11438" x2="84641" y2="11928"/>
                      </a14:backgroundRemoval>
                    </a14:imgEffect>
                  </a14:imgLayer>
                </a14:imgProps>
              </a:ext>
              <a:ext uri="{28A0092B-C50C-407E-A947-70E740481C1C}">
                <a14:useLocalDpi xmlns:a14="http://schemas.microsoft.com/office/drawing/2010/main" val="0"/>
              </a:ext>
            </a:extLst>
          </a:blip>
          <a:srcRect l="3770" t="3141" r="9392" b="82514"/>
          <a:stretch>
            <a:fillRect/>
          </a:stretch>
        </p:blipFill>
        <p:spPr>
          <a:xfrm flipH="1">
            <a:off x="7160593" y="-111255"/>
            <a:ext cx="4261537" cy="703959"/>
          </a:xfrm>
          <a:prstGeom prst="rect">
            <a:avLst/>
          </a:prstGeom>
        </p:spPr>
      </p:pic>
    </p:spTree>
    <p:extLst>
      <p:ext uri="{BB962C8B-B14F-4D97-AF65-F5344CB8AC3E}">
        <p14:creationId xmlns:p14="http://schemas.microsoft.com/office/powerpoint/2010/main" val="25822137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TotalTime>
  <Words>381</Words>
  <Application>Microsoft Office PowerPoint</Application>
  <PresentationFormat>Произвольный</PresentationFormat>
  <Paragraphs>24</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Сказка про Димитрия кузнеца – удалого молодца!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Сказка про Димитрия кузнеца – удалого молодца!</dc:title>
  <dc:creator>Крутой чел Егор</dc:creator>
  <cp:lastModifiedBy>Tamara</cp:lastModifiedBy>
  <cp:revision>42</cp:revision>
  <dcterms:created xsi:type="dcterms:W3CDTF">2026-02-21T20:20:52Z</dcterms:created>
  <dcterms:modified xsi:type="dcterms:W3CDTF">2026-03-21T19:31:20Z</dcterms:modified>
</cp:coreProperties>
</file>