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6337C3-2556-7C15-9D0D-F5AF2FA04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FA45F7A-9AA5-91C5-A0FB-B12BC0F89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D8EC22-7453-D10B-5F35-84506769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0BD-2EDE-0A4F-A495-2E2AEEB64B7A}" type="datetimeFigureOut">
              <a:rPr lang="ru-RU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381E16-C106-BD17-BBC2-FF416D4F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330ECF-C3B1-728B-E73F-8F8A197A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034-7F91-284D-93EC-E5D1D0B7B7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3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6E8E7-2380-6639-22E4-1C21AE7D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FA9C6D-4210-564F-A073-302E73900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46D1CE-80B5-4EDD-EDB4-9E001708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0BD-2EDE-0A4F-A495-2E2AEEB64B7A}" type="datetimeFigureOut">
              <a:rPr lang="ru-RU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6838DD-CCDA-D4EA-26A9-491CDBE1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33BA72-2A3A-94D8-4506-9D51EC11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034-7F91-284D-93EC-E5D1D0B7B7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1A5D0D-3033-19D0-45E8-B62F04C46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B5D275F-4E12-FECC-D418-F3E0EF74E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A58582-3B2D-9047-4ECC-17FCFF32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0BD-2EDE-0A4F-A495-2E2AEEB64B7A}" type="datetimeFigureOut">
              <a:rPr lang="ru-RU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EF7A21-7A94-D696-8BFC-AFB12D3D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B5D765-C36C-5856-D183-352C3584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034-7F91-284D-93EC-E5D1D0B7B7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5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CA086-8D44-0759-4355-E3F5CB33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C4CF18-C751-F859-950C-578D349ED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C3EACB-9EEB-6A8B-16B5-48715456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0BD-2EDE-0A4F-A495-2E2AEEB64B7A}" type="datetimeFigureOut">
              <a:rPr lang="ru-RU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99BE1C-0D3F-AF9B-FFF0-AA9401DB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380AEC-15B4-B068-336E-8CBB7655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034-7F91-284D-93EC-E5D1D0B7B7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4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1F44FA-82A1-C3E4-7AB5-641F240B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86EEC6-28C4-3C35-01AC-D0A7D8B70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BB3F0-2C9C-7280-E011-5DA36417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0BD-2EDE-0A4F-A495-2E2AEEB64B7A}" type="datetimeFigureOut">
              <a:rPr lang="ru-RU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15F2E3-EA0B-071B-993F-D5C4869B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F0485-8EAD-CA53-2C97-4A0CE28D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034-7F91-284D-93EC-E5D1D0B7B7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5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F72047-2868-BC85-E7CC-5B73AECE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E4C02F-1BC5-1231-A979-3AB2C8AE8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694B25-E312-7246-1425-DD799B5AC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87D24F-5535-C7FF-9596-F3621E44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0BD-2EDE-0A4F-A495-2E2AEEB64B7A}" type="datetimeFigureOut">
              <a:rPr lang="ru-RU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129C256-6A52-8F9E-9C4D-788E6E5B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00FD3C-881C-7A35-B5D4-6F08141F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034-7F91-284D-93EC-E5D1D0B7B7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0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DABDB-BDB6-042F-74C2-9B2D2F8F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E9FD4C-D18D-C9F8-D2EF-0525AA9D2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1589F2-E31A-779E-CB4F-F185C2639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FEB6F60-5334-E5D9-3FEB-C264E7BFE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10BA739-F87C-D733-5FF1-D40D9903A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CED9EA5-9B14-C003-D15E-861350C4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0BD-2EDE-0A4F-A495-2E2AEEB64B7A}" type="datetimeFigureOut">
              <a:rPr lang="ru-RU"/>
              <a:t>23.03.2026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6ED3A36-FE12-E547-B6C9-41A85C28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08063F1-D3F9-269A-FE9C-CFED3EE2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034-7F91-284D-93EC-E5D1D0B7B7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8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3E106E-6473-C166-9D17-BAA9C573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6AB2979-803B-A810-F6DC-C5F3010E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0BD-2EDE-0A4F-A495-2E2AEEB64B7A}" type="datetimeFigureOut">
              <a:rPr lang="ru-RU"/>
              <a:t>23.03.2026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CB7908-125F-35CF-53BF-4939CDBD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AA06138-5973-7E40-1F12-4D7D3F17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034-7F91-284D-93EC-E5D1D0B7B7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0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7EF27E-3882-89F1-8609-77CAD661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0BD-2EDE-0A4F-A495-2E2AEEB64B7A}" type="datetimeFigureOut">
              <a:rPr lang="ru-RU"/>
              <a:t>23.03.2026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7B5EE9D-1365-FD0D-5151-8FDBFF9DB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BCCC6B-E325-7F75-C5E2-B4B09DD0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034-7F91-284D-93EC-E5D1D0B7B7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7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0C508-30B6-0482-2828-3BBA631E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E19ABF-AD8C-E769-25BC-7385B832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4A5B8B8-6923-60BA-0C26-087D766A5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95F032-C34A-C648-E519-CA7C4205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0BD-2EDE-0A4F-A495-2E2AEEB64B7A}" type="datetimeFigureOut">
              <a:rPr lang="ru-RU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772E27-00C2-1DA9-3EFD-6EFAD16E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D5C1DD-4004-9949-03F6-82D7A3C1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034-7F91-284D-93EC-E5D1D0B7B7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8A8CBA-B6D6-C33F-7F4A-1ED22D89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AE7E099-5B3D-9EFA-EACD-49DAF295A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A01511-2274-36AA-7744-03ADEB511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CD364F-BD0D-E4AC-7D2A-D71C1B9D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0BD-2EDE-0A4F-A495-2E2AEEB64B7A}" type="datetimeFigureOut">
              <a:rPr lang="ru-RU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1266DF-5B76-A77E-77BC-BF207271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8772E4-35D5-DC17-C8F0-3122B1F7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034-7F91-284D-93EC-E5D1D0B7B7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3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828995-375F-0D99-5491-3988BB58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852F70-EB02-D259-E3D1-8FA4D3B43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D3B69-7627-35F3-C0BC-8126A9900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63B0BD-2EDE-0A4F-A495-2E2AEEB64B7A}" type="datetimeFigureOut">
              <a:rPr lang="ru-RU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4B0CC1-B087-6860-784B-EF099889E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4E0214-7A80-4C11-A575-D6F1C35F8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F51034-7F91-284D-93EC-E5D1D0B7B7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27319F-7347-D01B-56F2-CA7006A5D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Сказка про девочку Катю и Больную Планету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C5E6D1-5015-A898-6CB2-4EAA2C8ABEF2}"/>
              </a:ext>
            </a:extLst>
          </p:cNvPr>
          <p:cNvSpPr txBox="1"/>
          <p:nvPr/>
        </p:nvSpPr>
        <p:spPr>
          <a:xfrm>
            <a:off x="5183670" y="251252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6A93AA-BABC-B5F7-9780-4543A9D04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22" y="4207731"/>
            <a:ext cx="4440355" cy="2464654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49EAFE-0502-42A2-4B24-421C7C35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E6970D9-AC43-CDCF-2CAE-DFC41D396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4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9EB4BF-5CD3-8A90-CC24-BC73198B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F71F563-5B5C-8E04-ED68-2AE5B6072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0"/>
            <a:ext cx="12403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8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9895B-A63E-C8F2-91FE-0E8BE1F8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B28B39E-0A57-4AAD-E825-F4FC47AF0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75" y="-51486"/>
            <a:ext cx="12397507" cy="69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371A38B-0DAB-0F91-356A-8323E3E56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932D814-3A53-673D-0CE4-44107AABF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28" y="0"/>
            <a:ext cx="12292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A581037-38F9-7B58-1BF8-04876B420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16" y="1"/>
            <a:ext cx="1237191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210E98-78A1-3EC3-D2D8-E005EE4E4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15" y="-1"/>
            <a:ext cx="12371916" cy="69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B1B2F0-0303-6855-9F1F-749E878EA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-76758"/>
            <a:ext cx="12487600" cy="699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0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1D302F1-4FF5-0720-6B5F-627CF1BE8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66" y="178837"/>
            <a:ext cx="8318501" cy="66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2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B9AE9-1031-8DE3-BB66-50C48C8D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D62446A-F5A0-DC3F-C931-C46C0FEE0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10CD6B-6C4E-B4BB-8C72-5E752FEE1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244"/>
            <a:ext cx="12192000" cy="56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9E2B5-2FC7-98F7-BFF3-2FABAD4A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815E25C-36B8-F30E-D4A1-0EF6605DD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FE88C1-FB7E-2F52-A0FC-E50E8BC68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3" y="63766"/>
            <a:ext cx="11885083" cy="67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5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Сказка про девочку Катю и Больную Планету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про девочку Катю и Больную Планету</dc:title>
  <dc:creator>lera.medved2009@gmail.com</dc:creator>
  <cp:lastModifiedBy>Tamara</cp:lastModifiedBy>
  <cp:revision>4</cp:revision>
  <dcterms:created xsi:type="dcterms:W3CDTF">2026-02-23T12:33:45Z</dcterms:created>
  <dcterms:modified xsi:type="dcterms:W3CDTF">2026-03-23T05:17:07Z</dcterms:modified>
</cp:coreProperties>
</file>