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1" r:id="rId6"/>
    <p:sldId id="260" r:id="rId7"/>
    <p:sldId id="265" r:id="rId8"/>
    <p:sldId id="262" r:id="rId9"/>
    <p:sldId id="263" r:id="rId10"/>
    <p:sldId id="264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2-22T14:02:35.426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D0B22F-3953-49EE-85D8-C20F5D2B0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384F164-9DB0-4DF4-B812-D2E31C07D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53BEF4-6B6E-46FC-BAF9-C9A3A4E6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1659-9B7D-497E-8130-60312B6BC8E4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BC8D13-9F50-44FB-9639-76D52831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29621B-AA84-48F5-AB62-475AC3C5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18E-F100-4AC5-9280-4603ADF2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0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813477-F61C-4756-B886-F3E720DE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2C7213D-95D3-440F-9A5C-38F53A27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9C6624-F311-455A-AB14-676468AC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1659-9B7D-497E-8130-60312B6BC8E4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0A32AE-10DF-4D8F-9FBC-86C5A3CA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452D75-035D-486A-B08C-6FA7CDCF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18E-F100-4AC5-9280-4603ADF2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09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572E31E-1956-4CAD-BF2D-814E5B79E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51DB895-3A82-462E-B672-B3A936369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EFCF9B-9E71-417B-8A59-1B82C1FA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1659-9B7D-497E-8130-60312B6BC8E4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D6953F-AB1A-432A-A8DB-CF80C0F42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577677-FF96-42E9-9F0D-E946F51C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18E-F100-4AC5-9280-4603ADF2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3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A5C93-789C-4297-ABED-F0CE9B42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E7CEE9-A92B-411C-B7B3-E3DED9833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1BFCB0-86F3-4D17-A5C4-80331050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1659-9B7D-497E-8130-60312B6BC8E4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910A7B-D3B4-4D46-A1C9-800A618D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440AB0-4107-474A-8B5F-0F01D028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18E-F100-4AC5-9280-4603ADF2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2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6AE54-B9D1-4A65-A12D-47146507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51CF081-B79B-49B4-9F87-706EC7320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4534CA-75EE-4A83-AF19-A6C80C4D7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1659-9B7D-497E-8130-60312B6BC8E4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7ACFE5-522B-4A49-BC5E-5F46BCA6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C467DB-417E-483B-ABD5-A9FC9F42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18E-F100-4AC5-9280-4603ADF2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8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24921D-C0C1-428A-A8F0-61FFD1B49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95E020-FDD3-4D08-ACCB-18164B565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20DDD61-A24E-48C5-9224-6025DDA3B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C30C096-D643-42C0-8F49-D3A23696C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1659-9B7D-497E-8130-60312B6BC8E4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6F106EA-C6E4-4D28-8E0F-41B2C2EBE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616F59D-9297-4F61-812C-A4CF7EFF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18E-F100-4AC5-9280-4603ADF2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7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DBC458-FC1C-43CF-B41B-D58FAD26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37E333E-1926-441C-A502-CDD57E3AC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F21680-7A51-4279-8560-0765E6ADE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B34CE62-1DAF-4C83-88AA-E7E8782BC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56479D5-3CBF-48F8-9494-805115606C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48C1F43-57F0-4032-B039-742071633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1659-9B7D-497E-8130-60312B6BC8E4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9834B9D-4075-46E6-82E2-18311A02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57166AE-4846-4D71-B54B-999B43DD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18E-F100-4AC5-9280-4603ADF2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1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FC1BFF-46E7-47A4-BB5E-A84752559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A67DEA1-2AC3-4293-A049-38D3CF1E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1659-9B7D-497E-8130-60312B6BC8E4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E9A63F4-CFD6-4F47-A246-2B062B9E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C9EC937-02FD-477B-B708-D8A8C1A7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18E-F100-4AC5-9280-4603ADF2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7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48D650F-2C2F-4BB9-9C6F-21EAA03B9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1659-9B7D-497E-8130-60312B6BC8E4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22EA52D-E09C-4A90-8BD4-FDFD2FDB5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8700062-72AC-44DF-A187-58EDBC66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18E-F100-4AC5-9280-4603ADF2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8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716C58-C2A6-454D-B05B-7AB935EA8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E66865-F6E9-459A-9ECD-9F0EC2FF3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4F85A6E-9802-450B-AACF-5B0F6C13B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F63D09F-0272-48A4-BABF-3C681C54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1659-9B7D-497E-8130-60312B6BC8E4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F09CCB2-5FCF-473C-85EC-0336C47C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ABC203-5EF6-4629-A196-9B5EB11B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18E-F100-4AC5-9280-4603ADF2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15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58949-0E56-42B1-8374-44B02159A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967E70D-7C2D-4EAC-AC7E-BE381E7B7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46BEFAE-F029-40E1-86E8-D759833AA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52C8C3-EE29-49C7-B155-68C47BC77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1659-9B7D-497E-8130-60312B6BC8E4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A75457-5BE4-41B3-8A99-C429FCC56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7AED20-15E6-416D-9565-C9090C594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18E-F100-4AC5-9280-4603ADF2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41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3DE3BF-78CD-4458-9A95-BD49359F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869C19-D0C4-4D1E-BAB3-A69D8602C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F5C517-DE67-4F76-A232-C8E10D49B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B1659-9B7D-497E-8130-60312B6BC8E4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6DAF3D-1D25-49D0-84A1-F53DE4711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D2BDD2-CEDD-46C9-93EE-04B23528E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2B18E-F100-4AC5-9280-4603ADF2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A034A43-1166-4CA8-B30D-C504A860B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26302A-DDF4-4D9E-9DDA-BEF958BB0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8604"/>
            <a:ext cx="9144000" cy="2062248"/>
          </a:xfrm>
        </p:spPr>
        <p:txBody>
          <a:bodyPr>
            <a:noAutofit/>
          </a:bodyPr>
          <a:lstStyle/>
          <a:p>
            <a:r>
              <a:rPr lang="ru-RU" sz="9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«Горе-правитель»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03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BDE2388-09C4-4079-A53B-386DCAD2E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97" y="0"/>
            <a:ext cx="12278497" cy="6858000"/>
          </a:xfrm>
          <a:prstGeom prst="rect">
            <a:avLst/>
          </a:prstGeom>
        </p:spPr>
      </p:pic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xmlns="" id="{BFADBEEA-27B9-4024-8B36-98B2EE69E19B}"/>
              </a:ext>
            </a:extLst>
          </p:cNvPr>
          <p:cNvSpPr/>
          <p:nvPr/>
        </p:nvSpPr>
        <p:spPr>
          <a:xfrm>
            <a:off x="4905631" y="124765"/>
            <a:ext cx="2817342" cy="740207"/>
          </a:xfrm>
          <a:prstGeom prst="wedgeRoundRectCallout">
            <a:avLst>
              <a:gd name="adj1" fmla="val -48903"/>
              <a:gd name="adj2" fmla="val 102123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302ABB-F6C5-4F02-A400-8FFE6A1AA969}"/>
              </a:ext>
            </a:extLst>
          </p:cNvPr>
          <p:cNvSpPr txBox="1"/>
          <p:nvPr/>
        </p:nvSpPr>
        <p:spPr>
          <a:xfrm>
            <a:off x="4905631" y="124765"/>
            <a:ext cx="30150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Изобретите переработку мусора, а то мне крышка!..</a:t>
            </a:r>
          </a:p>
        </p:txBody>
      </p:sp>
    </p:spTree>
    <p:extLst>
      <p:ext uri="{BB962C8B-B14F-4D97-AF65-F5344CB8AC3E}">
        <p14:creationId xmlns:p14="http://schemas.microsoft.com/office/powerpoint/2010/main" val="4269829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BB39FCE-5E32-4CB9-9E13-21BA3D7B2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Пузырек для мыслей: облако 4">
            <a:extLst>
              <a:ext uri="{FF2B5EF4-FFF2-40B4-BE49-F238E27FC236}">
                <a16:creationId xmlns:a16="http://schemas.microsoft.com/office/drawing/2014/main" xmlns="" id="{5E565F80-C014-4694-ACDB-D7140B5DA342}"/>
              </a:ext>
            </a:extLst>
          </p:cNvPr>
          <p:cNvSpPr/>
          <p:nvPr/>
        </p:nvSpPr>
        <p:spPr>
          <a:xfrm rot="21211586" flipH="1">
            <a:off x="864973" y="199143"/>
            <a:ext cx="3682312" cy="2646588"/>
          </a:xfrm>
          <a:prstGeom prst="cloudCallout">
            <a:avLst>
              <a:gd name="adj1" fmla="val -54235"/>
              <a:gd name="adj2" fmla="val 47062"/>
            </a:avLst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D36CC6-FE33-4047-82F7-8A11E6FE975C}"/>
              </a:ext>
            </a:extLst>
          </p:cNvPr>
          <p:cNvSpPr txBox="1"/>
          <p:nvPr/>
        </p:nvSpPr>
        <p:spPr>
          <a:xfrm>
            <a:off x="1433385" y="642885"/>
            <a:ext cx="28667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Море мы спасли, про его секреты всё узнали,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IQ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зашкаливает! С такой экологией грех не устроить пир на весь мир</a:t>
            </a:r>
            <a:r>
              <a:rPr lang="ru-RU" sz="19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2502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87F72F9-C331-4304-8F84-1430EB68A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1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2162C83-993D-42A1-9E17-22E8F45FE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xmlns="" id="{5A40C5D5-3B5B-41AC-BCE0-22944F14F429}"/>
              </a:ext>
            </a:extLst>
          </p:cNvPr>
          <p:cNvSpPr/>
          <p:nvPr/>
        </p:nvSpPr>
        <p:spPr>
          <a:xfrm rot="174916">
            <a:off x="7195861" y="1532219"/>
            <a:ext cx="3316751" cy="1659623"/>
          </a:xfrm>
          <a:prstGeom prst="cloudCallout">
            <a:avLst>
              <a:gd name="adj1" fmla="val -46853"/>
              <a:gd name="adj2" fmla="val 6852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995B72-D532-4C51-A775-64F065D3D5FA}"/>
              </a:ext>
            </a:extLst>
          </p:cNvPr>
          <p:cNvSpPr txBox="1"/>
          <p:nvPr/>
        </p:nvSpPr>
        <p:spPr>
          <a:xfrm>
            <a:off x="7747685" y="1854198"/>
            <a:ext cx="2656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бы Морской Царь не всплыл разбираться…</a:t>
            </a:r>
          </a:p>
        </p:txBody>
      </p:sp>
    </p:spTree>
    <p:extLst>
      <p:ext uri="{BB962C8B-B14F-4D97-AF65-F5344CB8AC3E}">
        <p14:creationId xmlns:p14="http://schemas.microsoft.com/office/powerpoint/2010/main" val="330269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255D34C-8A18-4872-B8C3-11E07CA9A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r="74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18A6BA6-F102-4C50-9332-E02363834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46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40D2F85-560A-4157-B74F-B91D59810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2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AADF60F-ED6A-430C-B648-99613E829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xmlns="" id="{55671E4A-7FAC-4413-86DB-184506CA505B}"/>
              </a:ext>
            </a:extLst>
          </p:cNvPr>
          <p:cNvSpPr/>
          <p:nvPr/>
        </p:nvSpPr>
        <p:spPr>
          <a:xfrm rot="165101">
            <a:off x="7794222" y="80587"/>
            <a:ext cx="3407653" cy="2097505"/>
          </a:xfrm>
          <a:prstGeom prst="cloudCallout">
            <a:avLst>
              <a:gd name="adj1" fmla="val -69462"/>
              <a:gd name="adj2" fmla="val 3364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0AE461-120F-4B6D-B1B7-859B3FA74F17}"/>
              </a:ext>
            </a:extLst>
          </p:cNvPr>
          <p:cNvSpPr txBox="1"/>
          <p:nvPr/>
        </p:nvSpPr>
        <p:spPr>
          <a:xfrm>
            <a:off x="8482346" y="313731"/>
            <a:ext cx="27679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сортируешь мусор на берегу, либо познакомишься с моими акулами поближе!</a:t>
            </a:r>
          </a:p>
        </p:txBody>
      </p:sp>
    </p:spTree>
    <p:extLst>
      <p:ext uri="{BB962C8B-B14F-4D97-AF65-F5344CB8AC3E}">
        <p14:creationId xmlns:p14="http://schemas.microsoft.com/office/powerpoint/2010/main" val="315873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17455C-5EDB-4578-B716-7A43A1819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1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142DE1F-3AA7-46CF-A958-CBCDEA000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95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57</Words>
  <Application>Microsoft Office PowerPoint</Application>
  <PresentationFormat>Произвольный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«Горе-правитель»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«»</dc:title>
  <dc:creator>user</dc:creator>
  <cp:lastModifiedBy>Tamara</cp:lastModifiedBy>
  <cp:revision>17</cp:revision>
  <dcterms:created xsi:type="dcterms:W3CDTF">2026-02-21T09:55:46Z</dcterms:created>
  <dcterms:modified xsi:type="dcterms:W3CDTF">2026-03-21T19:35:40Z</dcterms:modified>
</cp:coreProperties>
</file>