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8" r:id="rId4"/>
    <p:sldId id="269" r:id="rId5"/>
    <p:sldId id="260" r:id="rId6"/>
    <p:sldId id="261" r:id="rId7"/>
    <p:sldId id="262" r:id="rId8"/>
    <p:sldId id="263" r:id="rId9"/>
    <p:sldId id="264" r:id="rId10"/>
    <p:sldId id="266" r:id="rId11"/>
    <p:sldId id="271" r:id="rId12"/>
    <p:sldId id="267" r:id="rId13"/>
    <p:sldId id="270" r:id="rId14"/>
    <p:sldId id="257" r:id="rId15"/>
    <p:sldId id="268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C929AAA-0A8D-44B1-B4C5-A84E3CA6D3AB}">
          <p14:sldIdLst>
            <p14:sldId id="256"/>
            <p14:sldId id="259"/>
            <p14:sldId id="258"/>
            <p14:sldId id="269"/>
            <p14:sldId id="260"/>
            <p14:sldId id="261"/>
            <p14:sldId id="262"/>
            <p14:sldId id="263"/>
            <p14:sldId id="264"/>
            <p14:sldId id="266"/>
            <p14:sldId id="271"/>
            <p14:sldId id="267"/>
            <p14:sldId id="270"/>
            <p14:sldId id="257"/>
            <p14:sldId id="268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ha" initials="S" lastIdx="1" clrIdx="0">
    <p:extLst>
      <p:ext uri="{19B8F6BF-5375-455C-9EA6-DF929625EA0E}">
        <p15:presenceInfo xmlns:p15="http://schemas.microsoft.com/office/powerpoint/2012/main" userId="Sash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F020"/>
    <a:srgbClr val="FF00FF"/>
    <a:srgbClr val="F692F1"/>
    <a:srgbClr val="F571D9"/>
    <a:srgbClr val="B80000"/>
    <a:srgbClr val="1D1F19"/>
    <a:srgbClr val="810967"/>
    <a:srgbClr val="E2B7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5" autoAdjust="0"/>
    <p:restoredTop sz="92511" autoAdjust="0"/>
  </p:normalViewPr>
  <p:slideViewPr>
    <p:cSldViewPr snapToGrid="0">
      <p:cViewPr varScale="1">
        <p:scale>
          <a:sx n="108" d="100"/>
          <a:sy n="108" d="100"/>
        </p:scale>
        <p:origin x="8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2C60A-01DA-496B-9219-079A5321D18D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682E-BF76-4818-B7A8-A0F52D033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192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6682E-BF76-4818-B7A8-A0F52D033E5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7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6682E-BF76-4818-B7A8-A0F52D033E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92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6682E-BF76-4818-B7A8-A0F52D033E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27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3" indent="0" algn="ctr">
              <a:buNone/>
              <a:defRPr sz="1801"/>
            </a:lvl3pPr>
            <a:lvl4pPr marL="1371652" indent="0" algn="ctr">
              <a:buNone/>
              <a:defRPr sz="1600"/>
            </a:lvl4pPr>
            <a:lvl5pPr marL="1828869" indent="0" algn="ctr">
              <a:buNone/>
              <a:defRPr sz="1600"/>
            </a:lvl5pPr>
            <a:lvl6pPr marL="2286086" indent="0" algn="ctr">
              <a:buNone/>
              <a:defRPr sz="1600"/>
            </a:lvl6pPr>
            <a:lvl7pPr marL="2743302" indent="0" algn="ctr">
              <a:buNone/>
              <a:defRPr sz="1600"/>
            </a:lvl7pPr>
            <a:lvl8pPr marL="3200521" indent="0" algn="ctr">
              <a:buNone/>
              <a:defRPr sz="1600"/>
            </a:lvl8pPr>
            <a:lvl9pPr marL="3657738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10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59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3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2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3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3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5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5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3" indent="0">
              <a:buNone/>
              <a:defRPr sz="1801" b="1"/>
            </a:lvl3pPr>
            <a:lvl4pPr marL="1371652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2" indent="0">
              <a:buNone/>
              <a:defRPr sz="1600" b="1"/>
            </a:lvl7pPr>
            <a:lvl8pPr marL="3200521" indent="0">
              <a:buNone/>
              <a:defRPr sz="1600" b="1"/>
            </a:lvl8pPr>
            <a:lvl9pPr marL="365773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7" indent="0">
              <a:buNone/>
              <a:defRPr sz="2000" b="1"/>
            </a:lvl2pPr>
            <a:lvl3pPr marL="914433" indent="0">
              <a:buNone/>
              <a:defRPr sz="1801" b="1"/>
            </a:lvl3pPr>
            <a:lvl4pPr marL="1371652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6" indent="0">
              <a:buNone/>
              <a:defRPr sz="1600" b="1"/>
            </a:lvl6pPr>
            <a:lvl7pPr marL="2743302" indent="0">
              <a:buNone/>
              <a:defRPr sz="1600" b="1"/>
            </a:lvl7pPr>
            <a:lvl8pPr marL="3200521" indent="0">
              <a:buNone/>
              <a:defRPr sz="1600" b="1"/>
            </a:lvl8pPr>
            <a:lvl9pPr marL="365773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2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7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94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1"/>
            </a:lvl2pPr>
            <a:lvl3pPr marL="914433" indent="0">
              <a:buNone/>
              <a:defRPr sz="1200"/>
            </a:lvl3pPr>
            <a:lvl4pPr marL="1371652" indent="0">
              <a:buNone/>
              <a:defRPr sz="1001"/>
            </a:lvl4pPr>
            <a:lvl5pPr marL="1828869" indent="0">
              <a:buNone/>
              <a:defRPr sz="1001"/>
            </a:lvl5pPr>
            <a:lvl6pPr marL="2286086" indent="0">
              <a:buNone/>
              <a:defRPr sz="1001"/>
            </a:lvl6pPr>
            <a:lvl7pPr marL="2743302" indent="0">
              <a:buNone/>
              <a:defRPr sz="1001"/>
            </a:lvl7pPr>
            <a:lvl8pPr marL="3200521" indent="0">
              <a:buNone/>
              <a:defRPr sz="1001"/>
            </a:lvl8pPr>
            <a:lvl9pPr marL="3657738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0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92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7" indent="0">
              <a:buNone/>
              <a:defRPr sz="2800"/>
            </a:lvl2pPr>
            <a:lvl3pPr marL="914433" indent="0">
              <a:buNone/>
              <a:defRPr sz="2400"/>
            </a:lvl3pPr>
            <a:lvl4pPr marL="1371652" indent="0">
              <a:buNone/>
              <a:defRPr sz="2000"/>
            </a:lvl4pPr>
            <a:lvl5pPr marL="1828869" indent="0">
              <a:buNone/>
              <a:defRPr sz="2000"/>
            </a:lvl5pPr>
            <a:lvl6pPr marL="2286086" indent="0">
              <a:buNone/>
              <a:defRPr sz="2000"/>
            </a:lvl6pPr>
            <a:lvl7pPr marL="2743302" indent="0">
              <a:buNone/>
              <a:defRPr sz="2000"/>
            </a:lvl7pPr>
            <a:lvl8pPr marL="3200521" indent="0">
              <a:buNone/>
              <a:defRPr sz="2000"/>
            </a:lvl8pPr>
            <a:lvl9pPr marL="365773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7" indent="0">
              <a:buNone/>
              <a:defRPr sz="1401"/>
            </a:lvl2pPr>
            <a:lvl3pPr marL="914433" indent="0">
              <a:buNone/>
              <a:defRPr sz="1200"/>
            </a:lvl3pPr>
            <a:lvl4pPr marL="1371652" indent="0">
              <a:buNone/>
              <a:defRPr sz="1001"/>
            </a:lvl4pPr>
            <a:lvl5pPr marL="1828869" indent="0">
              <a:buNone/>
              <a:defRPr sz="1001"/>
            </a:lvl5pPr>
            <a:lvl6pPr marL="2286086" indent="0">
              <a:buNone/>
              <a:defRPr sz="1001"/>
            </a:lvl6pPr>
            <a:lvl7pPr marL="2743302" indent="0">
              <a:buNone/>
              <a:defRPr sz="1001"/>
            </a:lvl7pPr>
            <a:lvl8pPr marL="3200521" indent="0">
              <a:buNone/>
              <a:defRPr sz="1001"/>
            </a:lvl8pPr>
            <a:lvl9pPr marL="3657738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E052C-15D4-4FB3-B7B2-034260F30A15}" type="datetimeFigureOut">
              <a:rPr lang="ru-RU" smtClean="0"/>
              <a:t>23.09.2025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5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0AFDB-090E-46A9-8639-DFD289727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6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l" defTabSz="91443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5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2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0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7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6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1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6" indent="-228609" algn="l" defTabSz="9144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7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3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2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6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2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1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8" algn="l" defTabSz="91443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openxmlformats.org/officeDocument/2006/relationships/image" Target="../media/image3.jpg"/><Relationship Id="rId4" Type="http://schemas.openxmlformats.org/officeDocument/2006/relationships/image" Target="../media/image1.jpg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11.xml"/><Relationship Id="rId7" Type="http://schemas.openxmlformats.org/officeDocument/2006/relationships/image" Target="../media/image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0.png"/><Relationship Id="rId10" Type="http://schemas.openxmlformats.org/officeDocument/2006/relationships/slide" Target="slide10.xml"/><Relationship Id="rId4" Type="http://schemas.openxmlformats.org/officeDocument/2006/relationships/hyperlink" Target="file:///C:\Users\Sacha\Desktop\Gviana\&#1060;&#1088;&#1072;&#1085;&#1094;&#1091;&#1079;&#1089;&#1082;&#1072;&#1103;%20&#1043;&#1074;&#1080;&#1072;&#1085;&#1072;.%20&#1061;&#1088;&#1072;&#1085;&#1080;&#1090;&#1077;&#1083;&#1080;%20&#1087;&#1088;&#1080;&#1088;&#1086;&#1076;&#1099;%20(&#1044;&#1086;&#1082;&#1091;&#1084;&#1077;&#1085;&#1090;&#1072;&#1083;&#1100;&#1085;&#1099;&#1077;%20&#1092;&#1080;&#1083;&#1100;&#1084;&#1099;%20National%20Geographic).mp4" TargetMode="External"/><Relationship Id="rId9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2.jpg"/><Relationship Id="rId7" Type="http://schemas.openxmlformats.org/officeDocument/2006/relationships/slide" Target="slide13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4.jpg"/><Relationship Id="rId5" Type="http://schemas.openxmlformats.org/officeDocument/2006/relationships/image" Target="../media/image3.jpg"/><Relationship Id="rId10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audio" Target="../media/audio4.wav"/><Relationship Id="rId18" Type="http://schemas.openxmlformats.org/officeDocument/2006/relationships/image" Target="../media/image31.png"/><Relationship Id="rId3" Type="http://schemas.openxmlformats.org/officeDocument/2006/relationships/image" Target="../media/image3.jpg"/><Relationship Id="rId7" Type="http://schemas.openxmlformats.org/officeDocument/2006/relationships/image" Target="../media/image27.png"/><Relationship Id="rId12" Type="http://schemas.openxmlformats.org/officeDocument/2006/relationships/slide" Target="slide7.xml"/><Relationship Id="rId17" Type="http://schemas.openxmlformats.org/officeDocument/2006/relationships/slide" Target="slide16.xml"/><Relationship Id="rId2" Type="http://schemas.openxmlformats.org/officeDocument/2006/relationships/image" Target="../media/image25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26.png"/><Relationship Id="rId15" Type="http://schemas.openxmlformats.org/officeDocument/2006/relationships/slide" Target="slide8.xml"/><Relationship Id="rId10" Type="http://schemas.openxmlformats.org/officeDocument/2006/relationships/slide" Target="slide15.xml"/><Relationship Id="rId19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1.xml"/><Relationship Id="rId3" Type="http://schemas.openxmlformats.org/officeDocument/2006/relationships/slide" Target="slide14.xml"/><Relationship Id="rId7" Type="http://schemas.openxmlformats.org/officeDocument/2006/relationships/slide" Target="slide10.xml"/><Relationship Id="rId12" Type="http://schemas.openxmlformats.org/officeDocument/2006/relationships/image" Target="../media/image35.png"/><Relationship Id="rId17" Type="http://schemas.openxmlformats.org/officeDocument/2006/relationships/image" Target="../media/image37.png"/><Relationship Id="rId2" Type="http://schemas.openxmlformats.org/officeDocument/2006/relationships/image" Target="../media/image25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slide" Target="slide12.xml"/><Relationship Id="rId5" Type="http://schemas.openxmlformats.org/officeDocument/2006/relationships/slide" Target="slide16.xml"/><Relationship Id="rId15" Type="http://schemas.openxmlformats.org/officeDocument/2006/relationships/image" Target="../media/image3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slide" Target="slide9.xml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3.xml"/><Relationship Id="rId7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4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.xml"/><Relationship Id="rId3" Type="http://schemas.openxmlformats.org/officeDocument/2006/relationships/image" Target="../media/image6.jpg"/><Relationship Id="rId7" Type="http://schemas.openxmlformats.org/officeDocument/2006/relationships/slide" Target="slide5.xml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slide" Target="slide14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slide" Target="slide3.xml"/><Relationship Id="rId4" Type="http://schemas.openxmlformats.org/officeDocument/2006/relationships/hyperlink" Target="file:///C:\Users\Sacha\Desktop\Gviana\Gimn_Francii_-_Gimn_Francii_Bez_slov__muzofon.com.mp3" TargetMode="External"/><Relationship Id="rId9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audio" Target="../media/audio1.wav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slide" Target="slide14.xml"/><Relationship Id="rId12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5.jpg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audio" Target="../media/audio1.wav"/><Relationship Id="rId10" Type="http://schemas.openxmlformats.org/officeDocument/2006/relationships/audio" Target="../media/audio3.wav"/><Relationship Id="rId4" Type="http://schemas.openxmlformats.org/officeDocument/2006/relationships/slide" Target="slide8.xml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audio" Target="../media/audio1.wav"/><Relationship Id="rId4" Type="http://schemas.openxmlformats.org/officeDocument/2006/relationships/slide" Target="slide9.xml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10.xml"/><Relationship Id="rId7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544351" y="5239266"/>
            <a:ext cx="3715552" cy="1056206"/>
          </a:xfrm>
        </p:spPr>
        <p:txBody>
          <a:bodyPr>
            <a:scene3d>
              <a:camera prst="orthographicFront"/>
              <a:lightRig rig="sunset" dir="t"/>
            </a:scene3d>
            <a:sp3d extrusionH="57150" prstMaterial="matte">
              <a:bevelT w="38100" h="38100"/>
              <a:bevelB w="38100" h="38100" prst="relaxedInset"/>
              <a:extrusionClr>
                <a:srgbClr val="92D050"/>
              </a:extrusionClr>
            </a:sp3d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27000">
                    <a:schemeClr val="accent2">
                      <a:satMod val="175000"/>
                      <a:alpha val="42000"/>
                    </a:schemeClr>
                  </a:glow>
                  <a:outerShdw sx="1000" sy="1000" algn="ctr" rotWithShape="0">
                    <a:srgbClr val="000000"/>
                  </a:outerShdw>
                  <a:reflection blurRad="88900" stA="94000" endPos="39000" dist="76200" dir="5400000" sy="-100000" algn="bl" rotWithShape="0"/>
                </a:effectLst>
              </a:rPr>
              <a:t>Гвиана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27000">
                  <a:schemeClr val="accent2">
                    <a:satMod val="175000"/>
                    <a:alpha val="42000"/>
                  </a:schemeClr>
                </a:glow>
                <a:outerShdw sx="1000" sy="1000" algn="ctr" rotWithShape="0">
                  <a:srgbClr val="000000"/>
                </a:outerShdw>
                <a:reflection blurRad="88900" stA="94000" endPos="39000" dist="76200" dir="5400000" sy="-100000" algn="bl" rotWithShape="0"/>
              </a:effectLst>
            </a:endParaRPr>
          </a:p>
        </p:txBody>
      </p:sp>
      <p:sp>
        <p:nvSpPr>
          <p:cNvPr id="4" name="Стрелка вправо 3">
            <a:hlinkClick r:id="rId5" action="ppaction://hlinksldjump">
              <a:snd r:embed="rId6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7" name="Рисунок 6">
            <a:hlinkClick r:id="rId7" action="ppaction://hlinksldjump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799" y="4600564"/>
            <a:ext cx="825500" cy="840601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endshow">
              <a:snd r:embed="rId9" name="shou_golos_-_Zvuk_nazhatiya_knopki_mp3davalka.com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pic>
        <p:nvPicPr>
          <p:cNvPr id="3" name="Fable-The-Lost-Chapters-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24831" y="-1049723"/>
            <a:ext cx="630623" cy="6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6399000">
        <p14:vortex dir="r"/>
      </p:transition>
    </mc:Choice>
    <mc:Fallback xmlns="">
      <p:transition spd="slow" advClick="0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3 -0.0037 L 0.03893 -0.00347 C 0.0375 -0.01458 0.03476 -0.025 0.03476 -0.03611 C 0.03476 -0.04907 0.03932 -0.05879 0.04296 -0.06852 C 0.04427 -0.07824 0.047 -0.08773 0.047 -0.09745 C 0.047 -0.17291 0.03841 -0.08287 0.04492 -0.14074 C 0.04427 -0.14791 0.0414 -0.15555 0.04296 -0.1625 C 0.04622 -0.17708 0.06028 -0.20023 0.06731 -0.21273 C 0.06796 -0.23078 0.06731 -0.24907 0.06927 -0.26713 C 0.07005 -0.27361 0.07435 -0.27801 0.07539 -0.28472 C 0.07708 -0.29653 0.07591 -0.30903 0.07734 -0.32083 C 0.07799 -0.325 0.0802 -0.32801 0.08151 -0.33171 C 0.09283 -0.36551 0.08424 -0.35069 0.10169 -0.37129 C 0.10507 -0.37963 0.10859 -0.38796 0.11185 -0.39653 C 0.11406 -0.40231 0.11536 -0.40926 0.11796 -0.41458 C 0.11953 -0.41782 0.122 -0.41944 0.12395 -0.42176 C 0.1319 -0.45671 0.12304 -0.42407 0.13619 -0.4544 C 0.13854 -0.45972 0.13984 -0.46666 0.14231 -0.47222 C 0.14401 -0.47639 0.14648 -0.47916 0.1483 -0.4831 C 0.15052 -0.4875 0.15182 -0.49352 0.15442 -0.49745 C 0.15612 -0.49977 0.15846 -0.49977 0.16054 -0.50092 C 0.16393 -0.53102 0.15911 -0.50926 0.1707 -0.52986 C 0.17239 -0.53287 0.17278 -0.53796 0.17474 -0.54074 C 0.17695 -0.54421 0.1802 -0.54537 0.18281 -0.54791 C 0.18567 -0.55116 0.18776 -0.55625 0.19088 -0.55879 C 0.21575 -0.57801 0.21041 -0.56342 0.22734 -0.5875 C 0.23033 -0.59166 0.23307 -0.59676 0.23554 -0.60185 C 0.23763 -0.60671 0.2401 -0.6169 0.24362 -0.62014 C 0.24739 -0.62338 0.25169 -0.62477 0.25573 -0.62708 L 0.26185 -0.63102 C 0.2625 -0.63449 0.26237 -0.63889 0.26393 -0.6419 C 0.26536 -0.64444 0.26862 -0.64213 0.26992 -0.64514 C 0.27174 -0.64907 0.27083 -0.65532 0.272 -0.65972 C 0.27291 -0.66366 0.27474 -0.6669 0.27604 -0.6706 C 0.28242 -0.71551 0.27435 -0.65972 0.28007 -0.6956 C 0.28086 -0.70046 0.28112 -0.70532 0.28216 -0.70995 C 0.28593 -0.72824 0.28632 -0.72199 0.29218 -0.73889 C 0.29375 -0.74352 0.29479 -0.74861 0.29635 -0.75301 C 0.29765 -0.75694 0.29882 -0.76018 0.30026 -0.76389 C 0.3026 -0.77569 0.30455 -0.78958 0.3082 -0.8 C 0.31823 -0.82592 0.3151 -0.80903 0.32265 -0.83588 C 0.325 -0.84444 0.32526 -0.85764 0.32864 -0.86481 C 0.33138 -0.87014 0.33593 -0.87106 0.33893 -0.87569 C 0.34531 -0.88565 0.34856 -0.9044 0.3569 -0.9081 L 0.37291 -0.91528 C 0.39648 -0.94838 0.37356 -0.91921 0.38932 -0.93333 C 0.39127 -0.93518 0.39323 -0.93935 0.39544 -0.94051 C 0.40234 -0.94421 0.41015 -0.94537 0.41783 -0.94768 C 0.42382 -0.9537 0.42981 -0.96018 0.4358 -0.96574 C 0.43776 -0.96736 0.43997 -0.96759 0.44205 -0.96921 C 0.45833 -0.98379 0.43476 -0.96875 0.4582 -0.98727 C 0.4608 -0.98935 0.46341 -0.98958 0.46627 -0.99097 C 0.47096 -0.99328 0.47565 -0.9956 0.48047 -0.99815 C 0.48463 -1.00046 0.48841 -1.00463 0.49257 -1.00532 C 0.50729 -1.0081 0.52226 -1.00764 0.53711 -1.00903 C 0.58437 -1.01944 0.55989 -1.01574 0.65286 -1.00532 C 0.66302 -1.00416 0.6733 -1.00116 0.6832 -0.99815 C 0.69765 -0.99398 0.71145 -0.9868 0.72565 -0.98379 C 0.73841 -0.98078 0.7513 -0.98125 0.76445 -0.98009 C 0.80091 -0.96643 0.80729 -0.96597 0.84336 -0.94398 C 0.85573 -0.93657 0.86705 -0.925 0.87955 -0.91875 C 0.89166 -0.91296 0.90416 -0.91157 0.91627 -0.9081 C 0.92539 -0.8919 0.9375 -0.87106 0.94466 -0.85393 C 0.94935 -0.84282 0.95169 -0.8287 0.95677 -0.81805 C 0.96679 -0.79722 0.98125 -0.78356 0.98932 -0.76018 C 0.99323 -0.74861 0.99765 -0.73703 1.00143 -0.72453 C 1.01237 -0.6875 1.01406 -0.67523 1.02161 -0.63796 C 1.02096 -0.62963 1.01901 -0.62129 1.01966 -0.61273 C 1.02044 -0.60162 1.02395 -0.59143 1.02578 -0.58055 C 1.02734 -0.56852 1.02851 -0.55625 1.02968 -0.54421 C 1.03033 -0.53217 1.03151 -0.52037 1.03177 -0.50833 C 1.03828 -0.32291 1.03242 -0.41875 1.03789 -0.33171 C 1.03645 -0.32592 1.03528 -0.31944 1.03346 -0.31366 C 1.02994 -0.29907 1.02526 -0.28518 1.02161 -0.27037 C 1.02057 -0.26597 1.0207 -0.26041 1.01966 -0.25625 C 1.01679 -0.24467 1.0125 -0.23472 1.00963 -0.22361 C 1.00716 -0.21551 1.00625 -0.20602 1.00338 -0.19838 C 0.99075 -0.1618 0.97682 -0.16528 0.95481 -0.13356 C 0.91328 -0.0743 0.95573 -0.13217 0.91406 -0.0831 C 0.90664 -0.07384 0.90065 -0.06065 0.89192 -0.05416 C 0.88255 -0.04699 0.87174 -0.04699 0.86158 -0.04328 C 0.85221 -0.03611 0.84323 -0.02639 0.83333 -0.02176 C 0.78411 0.00093 0.82604 -0.03958 0.79049 -2.22222E-6 C 0.74948 -0.0037 0.70807 -0.0044 0.66705 -0.01088 C 0.65586 -0.01273 0.63476 -0.02523 0.63476 -0.025 C 0.63138 -0.03264 0.62864 -0.0412 0.62461 -0.04699 C 0.61315 -0.06203 0.60325 -0.06342 0.58997 -0.06852 C 0.58476 -0.07453 0.57864 -0.07916 0.57395 -0.08657 C 0.56432 -0.10092 0.54713 -0.13356 0.54713 -0.13333 C 0.54544 -0.14213 0.53528 -0.17801 0.53528 -0.1912 C 0.53528 -0.19653 0.5375 -0.20069 0.53932 -0.20555 C 0.54023 -0.2287 0.54075 -0.2787 0.54557 -0.30278 C 0.54726 -0.31574 0.55208 -0.32685 0.55547 -0.33889 C 0.55586 -0.34722 0.55677 -0.35555 0.55755 -0.36435 C 0.55846 -0.38217 0.55768 -0.40069 0.55924 -0.41805 C 0.56093 -0.43032 0.56757 -0.44444 0.57174 -0.4544 C 0.57226 -0.45903 0.57213 -0.46458 0.57395 -0.46852 C 0.57838 -0.48171 0.5819 -0.48194 0.58802 -0.49028 C 0.59218 -0.49606 0.59583 -0.50254 0.60026 -0.50833 C 0.61315 -0.52616 0.61015 -0.51967 0.62461 -0.53356 C 0.63333 -0.54213 0.64283 -0.55555 0.65286 -0.55879 C 0.66888 -0.56389 0.68528 -0.56389 0.70117 -0.56597 C 0.71432 -0.56759 0.72721 -0.56828 0.7401 -0.56967 C 0.74388 -0.56713 0.74791 -0.56458 0.75208 -0.56227 C 0.7556 -0.56065 0.75937 -0.56227 0.76211 -0.55879 C 0.76471 -0.55555 0.76484 -0.54884 0.76627 -0.54421 C 0.76757 -0.54051 0.76862 -0.5368 0.77018 -0.53356 C 0.77304 -0.52824 0.77604 -0.5243 0.77851 -0.51898 C 0.78138 -0.51227 0.78385 -0.50463 0.78658 -0.49745 C 0.79244 -0.48171 0.78893 -0.49004 0.79674 -0.47222 C 0.79791 -0.46389 0.80039 -0.45578 0.80091 -0.44699 C 0.80104 -0.44352 0.79869 -0.44004 0.79869 -0.43611 C 0.79869 -0.42523 0.79948 -0.41435 0.80091 -0.4037 C 0.8013 -0.39629 0.80455 -0.38217 0.80455 -0.38194 C 0.80273 -0.33981 0.80963 -0.34838 0.79869 -0.33889 L 0.80091 -0.32801 " pathEditMode="relative" rAng="0" ptsTypes="AAAAAAAAAAAAAAAAAAAAAAAAAAAAAAAAAA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0" y="-5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pPr algn="ctr"/>
            <a:r>
              <a:rPr lang="ru-RU" dirty="0" smtClean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Природа    Гвианы</a:t>
            </a:r>
            <a:endParaRPr lang="ru-RU" dirty="0">
              <a:ln>
                <a:solidFill>
                  <a:srgbClr val="92D050"/>
                </a:solidFill>
              </a:ln>
              <a:solidFill>
                <a:srgbClr val="92D05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Стрелка вправо 3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5" name="Рисунок 4">
            <a:hlinkClick r:id="rId5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endshow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7" name="Стрелка вправо 6">
            <a:hlinkClick r:id="rId8" action="ppaction://hlinksldjump">
              <a:snd r:embed="rId4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8" name="TextBox 7"/>
          <p:cNvSpPr txBox="1"/>
          <p:nvPr/>
        </p:nvSpPr>
        <p:spPr>
          <a:xfrm>
            <a:off x="517568" y="1913146"/>
            <a:ext cx="110457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Французская Гвиана состоит из двух главных географических областей</a:t>
            </a:r>
            <a:r>
              <a:rPr lang="ru-RU" sz="28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r>
              <a:rPr lang="ru-RU" sz="28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8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низменной и болотистой прибрежной полосы</a:t>
            </a:r>
            <a:r>
              <a:rPr lang="ru-RU" sz="28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r>
              <a:rPr lang="ru-RU" sz="28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80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где и проживает большинство населения </a:t>
            </a:r>
            <a:r>
              <a:rPr lang="ru-RU" sz="28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страны.</a:t>
            </a:r>
          </a:p>
          <a:p>
            <a:r>
              <a:rPr lang="ru-RU" sz="2800" dirty="0" smtClean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Там же находятся обширные лесистые внутренние районы.</a:t>
            </a:r>
            <a:endParaRPr lang="ru-RU" sz="2800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9283" y="3729028"/>
            <a:ext cx="76309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Весь регион южнее прибрежной </a:t>
            </a:r>
            <a:r>
              <a:rPr lang="ru-RU" sz="2800" dirty="0" smtClean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низменности</a:t>
            </a:r>
          </a:p>
          <a:p>
            <a:r>
              <a:rPr lang="ru-RU" sz="2800" dirty="0" smtClean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800" dirty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покрыт древними </a:t>
            </a:r>
            <a:r>
              <a:rPr lang="ru-RU" sz="2800" dirty="0" smtClean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экваториальными </a:t>
            </a:r>
            <a:endParaRPr lang="ru-RU" sz="2800" dirty="0">
              <a:solidFill>
                <a:srgbClr val="FF00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2800" dirty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лесами, образующими крайне </a:t>
            </a:r>
            <a:r>
              <a:rPr lang="ru-RU" sz="2800" dirty="0" smtClean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труднодоступную</a:t>
            </a:r>
          </a:p>
          <a:p>
            <a:r>
              <a:rPr lang="ru-RU" sz="2800" dirty="0" smtClean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2800" dirty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 изрезанную реками местность с огромным</a:t>
            </a:r>
          </a:p>
          <a:p>
            <a:r>
              <a:rPr lang="ru-RU" sz="2800" dirty="0">
                <a:solidFill>
                  <a:srgbClr val="FF00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видовым разнообразием флоры и фауны.</a:t>
            </a:r>
          </a:p>
        </p:txBody>
      </p:sp>
    </p:spTree>
    <p:extLst>
      <p:ext uri="{BB962C8B-B14F-4D97-AF65-F5344CB8AC3E}">
        <p14:creationId xmlns:p14="http://schemas.microsoft.com/office/powerpoint/2010/main" val="245714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8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52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pPr algn="ctr"/>
            <a:r>
              <a:rPr lang="ru-RU" dirty="0" smtClean="0">
                <a:solidFill>
                  <a:srgbClr val="92D05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Видео о Гвиане</a:t>
            </a:r>
            <a:endParaRPr lang="ru-RU" dirty="0">
              <a:solidFill>
                <a:srgbClr val="92D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52" y="1849877"/>
            <a:ext cx="4580106" cy="4580106"/>
          </a:xfrm>
          <a:prstGeom prst="rect">
            <a:avLst/>
          </a:prstGeom>
        </p:spPr>
      </p:pic>
      <p:sp>
        <p:nvSpPr>
          <p:cNvPr id="6" name="Стрелка вправо 5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7" name="Рисунок 6">
            <a:hlinkClick r:id="rId7" action="ppaction://hlinksldjump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endshow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9" name="Стрелка вправо 8">
            <a:hlinkClick r:id="rId10" action="ppaction://hlinksldjump">
              <a:snd r:embed="rId3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9993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6399000">
        <p14:flythrough/>
      </p:transition>
    </mc:Choice>
    <mc:Fallback xmlns="">
      <p:transition spd="slow" advClick="0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450"/>
            <a:ext cx="5832811" cy="325755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12" y="2"/>
            <a:ext cx="6400800" cy="360044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hlinkClick r:id="" action="ppaction://hlinkshowjump?jump=endshow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812" y="3600450"/>
            <a:ext cx="6359190" cy="325755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Стрелка вправо 3">
            <a:hlinkClick r:id="rId7" action="ppaction://hlinksldjump">
              <a:snd r:embed="rId4" name="click.wav"/>
            </a:hlinkClick>
          </p:cNvPr>
          <p:cNvSpPr/>
          <p:nvPr/>
        </p:nvSpPr>
        <p:spPr>
          <a:xfrm>
            <a:off x="10922000" y="6201042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5" name="Рисунок 4">
            <a:hlinkClick r:id="rId8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79" y="5981172"/>
            <a:ext cx="825500" cy="840601"/>
          </a:xfrm>
          <a:prstGeom prst="rect">
            <a:avLst/>
          </a:prstGeom>
        </p:spPr>
      </p:pic>
      <p:sp>
        <p:nvSpPr>
          <p:cNvPr id="7" name="Стрелка вправо 6">
            <a:hlinkClick r:id="rId10" action="ppaction://hlinksldjump">
              <a:snd r:embed="rId4" name="click.wav"/>
            </a:hlinkClick>
          </p:cNvPr>
          <p:cNvSpPr/>
          <p:nvPr/>
        </p:nvSpPr>
        <p:spPr>
          <a:xfrm rot="10800000">
            <a:off x="9651998" y="620104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3" name="TextBox 12"/>
          <p:cNvSpPr txBox="1"/>
          <p:nvPr/>
        </p:nvSpPr>
        <p:spPr>
          <a:xfrm>
            <a:off x="7803976" y="-1377813"/>
            <a:ext cx="3246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Водопады </a:t>
            </a:r>
            <a:r>
              <a:rPr lang="ru-RU" sz="2800" dirty="0" smtClean="0">
                <a:ln w="0"/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Форгасье</a:t>
            </a:r>
            <a:endParaRPr lang="ru-RU" sz="2800" dirty="0">
              <a:ln w="0"/>
              <a:solidFill>
                <a:srgbClr val="FFFF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0654" y="-951116"/>
            <a:ext cx="6122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Водопады Форгасье - это чрезвычайно </a:t>
            </a:r>
            <a:r>
              <a:rPr lang="ru-RU" dirty="0" smtClean="0">
                <a:solidFill>
                  <a:srgbClr val="FFFF00"/>
                </a:solidFill>
              </a:rPr>
              <a:t>красивые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каскадные </a:t>
            </a:r>
            <a:r>
              <a:rPr lang="ru-RU" dirty="0" smtClean="0">
                <a:solidFill>
                  <a:srgbClr val="FFFF00"/>
                </a:solidFill>
              </a:rPr>
              <a:t>водопады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Француз</a:t>
            </a:r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ru-RU" dirty="0" smtClean="0">
                <a:solidFill>
                  <a:srgbClr val="FFFF00"/>
                </a:solidFill>
              </a:rPr>
              <a:t>кой Гвианы</a:t>
            </a:r>
            <a:r>
              <a:rPr lang="ru-RU" dirty="0">
                <a:solidFill>
                  <a:srgbClr val="FFFF00"/>
                </a:solidFill>
              </a:rPr>
              <a:t>, которые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находятся </a:t>
            </a:r>
            <a:r>
              <a:rPr lang="ru-RU" dirty="0">
                <a:solidFill>
                  <a:srgbClr val="FFFF00"/>
                </a:solidFill>
              </a:rPr>
              <a:t>недалеко от города Кайенна, в Долине Форгасье. 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38491" y="6874707"/>
            <a:ext cx="637007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n w="0"/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Университет Антильских островов и Гвианы</a:t>
            </a:r>
          </a:p>
          <a:p>
            <a:endParaRPr lang="ru-RU" sz="2600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56630" y="7320983"/>
            <a:ext cx="62201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Университет Антильских островов и Гвианы — университет,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который объединяет образовательные учреждения,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расположенные в Заморском регионе и в Заморском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департаменте Франции, в частности во Французской Гвиане,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в Гваделупе и на </a:t>
            </a:r>
            <a:r>
              <a:rPr lang="ru-RU" dirty="0" smtClean="0">
                <a:solidFill>
                  <a:srgbClr val="FFFF00"/>
                </a:solidFill>
              </a:rPr>
              <a:t>Мартинике. Он </a:t>
            </a:r>
            <a:r>
              <a:rPr lang="ru-RU" dirty="0">
                <a:solidFill>
                  <a:srgbClr val="FFFF00"/>
                </a:solidFill>
              </a:rPr>
              <a:t>относится к Академии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Французской Гвианы и был основан в 1982 году.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"/>
            <a:ext cx="5832811" cy="360044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1946988" y="-3846532"/>
            <a:ext cx="58569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Горный заповедник Анимальере-Макуринн – заповедник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у горы Гранд Матури, поэтому его еще называют просто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Матури. Он создан недавно, в сентябре 2006 года, с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целью сохранения богатых мангровых лесов, болот,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травянистых саванн, ручьев, а также уникальных видов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их обитателей.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050" y="-234850"/>
            <a:ext cx="10515600" cy="783017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4"/>
                </a:solidFill>
              </a:rPr>
              <a:t>Достопримечательности</a:t>
            </a:r>
            <a:endParaRPr lang="ru-RU" b="1" dirty="0">
              <a:ln/>
              <a:solidFill>
                <a:schemeClr val="accent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4342259" y="-3611491"/>
            <a:ext cx="5908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Горный заповедник Анимальере-Макуринн</a:t>
            </a:r>
          </a:p>
          <a:p>
            <a:endParaRPr lang="ru-R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-6204578" y="-234850"/>
            <a:ext cx="58479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Район Кау – уголок нетронутой природы во Французской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Гвиане, в который легче всего попасть, путешествуя по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этой стране. Чудесные природные условия и богатейшая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растительность сочетаются здесь с доступностью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 местных дорог и хорошо оборудованными лестными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тропами.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4553294" y="3619890"/>
            <a:ext cx="150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Район Кау</a:t>
            </a:r>
          </a:p>
        </p:txBody>
      </p:sp>
    </p:spTree>
    <p:extLst>
      <p:ext uri="{BB962C8B-B14F-4D97-AF65-F5344CB8AC3E}">
        <p14:creationId xmlns:p14="http://schemas.microsoft.com/office/powerpoint/2010/main" val="5060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6399000">
        <p14:flythrough/>
      </p:transition>
    </mc:Choice>
    <mc:Fallback xmlns="">
      <p:transition spd="slow" advClick="0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54167E-6 -3.7037E-6 L -0.01341 0.381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190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1.48148E-6 L -0.01042 0.269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3.7037E-7 L -0.15898 0.778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3895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0 L 0.35182 0.5930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0833E-6 -2.59259E-6 L -0.00795 -0.462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23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-3.7037E-7 L 0.51315 -0.47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1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-2.59259E-6 L 0.54245 0.04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22" y="21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7 1.48148E-6 L 0.5099 0.7173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95" y="3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1"/>
      <p:bldP spid="14" grpId="1"/>
      <p:bldP spid="15" grpId="0"/>
      <p:bldP spid="16" grpId="0"/>
      <p:bldP spid="18" grpId="0"/>
      <p:bldP spid="2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469" y="6941023"/>
            <a:ext cx="5951701" cy="1325563"/>
          </a:xfrm>
          <a:ln>
            <a:noFill/>
          </a:ln>
        </p:spPr>
        <p:txBody>
          <a:bodyPr>
            <a:scene3d>
              <a:camera prst="perspectiveLef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dirty="0" smtClean="0">
                <a:ln>
                  <a:solidFill>
                    <a:schemeClr val="tx1"/>
                  </a:solidFill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Спасибо за внимание</a:t>
            </a:r>
            <a:endParaRPr lang="ru-RU" dirty="0">
              <a:ln>
                <a:solidFill>
                  <a:schemeClr val="tx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5" name="Рисунок 4">
            <a:hlinkClick r:id="rId2" action="ppaction://hlinksldjump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27" y="3734960"/>
            <a:ext cx="1896356" cy="193104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endshow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11" y="4003782"/>
            <a:ext cx="1771512" cy="1393401"/>
          </a:xfrm>
          <a:prstGeom prst="rect">
            <a:avLst/>
          </a:prstGeom>
        </p:spPr>
      </p:pic>
      <p:sp>
        <p:nvSpPr>
          <p:cNvPr id="7" name="Стрелка вправо 6">
            <a:hlinkClick r:id="rId6" action="ppaction://hlinksldjump"/>
          </p:cNvPr>
          <p:cNvSpPr/>
          <p:nvPr/>
        </p:nvSpPr>
        <p:spPr>
          <a:xfrm rot="10800000">
            <a:off x="2577830" y="4003781"/>
            <a:ext cx="2809544" cy="121614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2605226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01836 -0.9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4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6006472"/>
            <a:ext cx="12192000" cy="877788"/>
          </a:xfrm>
          <a:prstGeom prst="rect">
            <a:avLst/>
          </a:prstGeom>
          <a:gradFill>
            <a:gsLst>
              <a:gs pos="87000">
                <a:schemeClr val="bg1">
                  <a:lumMod val="95000"/>
                </a:schemeClr>
              </a:gs>
              <a:gs pos="33000">
                <a:schemeClr val="bg1">
                  <a:lumMod val="8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7" name="Рисунок 6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526" y="6223001"/>
            <a:ext cx="544475" cy="544475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3404" cy="3237257"/>
          </a:xfrm>
          <a:prstGeom prst="rect">
            <a:avLst/>
          </a:prstGeom>
        </p:spPr>
      </p:pic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36" y="13527"/>
            <a:ext cx="3857852" cy="3237257"/>
          </a:xfrm>
          <a:prstGeom prst="rect">
            <a:avLst/>
          </a:prstGeom>
        </p:spPr>
      </p:pic>
      <p:pic>
        <p:nvPicPr>
          <p:cNvPr id="14" name="Рисунок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7" y="3237257"/>
            <a:ext cx="3062286" cy="2763147"/>
          </a:xfrm>
          <a:prstGeom prst="rect">
            <a:avLst/>
          </a:prstGeom>
        </p:spPr>
      </p:pic>
      <p:sp>
        <p:nvSpPr>
          <p:cNvPr id="15" name="Стрелка вправо 14">
            <a:hlinkClick r:id="rId10" action="ppaction://hlinksldjump">
              <a:snd r:embed="rId11" name="click.wav"/>
            </a:hlinkClick>
          </p:cNvPr>
          <p:cNvSpPr/>
          <p:nvPr/>
        </p:nvSpPr>
        <p:spPr>
          <a:xfrm>
            <a:off x="7068276" y="6376890"/>
            <a:ext cx="568960" cy="41656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TextBox 16"/>
          <p:cNvSpPr txBox="1"/>
          <p:nvPr/>
        </p:nvSpPr>
        <p:spPr>
          <a:xfrm>
            <a:off x="5959449" y="6069114"/>
            <a:ext cx="1493191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1" dirty="0"/>
              <a:t>Страницы меню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87380" y="6069113"/>
            <a:ext cx="210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 последний показанный</a:t>
            </a:r>
          </a:p>
          <a:p>
            <a:r>
              <a:rPr lang="ru-RU" sz="1200" dirty="0"/>
              <a:t> слайд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-874396" y="-3654425"/>
            <a:ext cx="10515600" cy="1325563"/>
          </a:xfrm>
        </p:spPr>
        <p:txBody>
          <a:bodyPr/>
          <a:lstStyle/>
          <a:p>
            <a:r>
              <a:rPr lang="ru-RU" dirty="0" smtClean="0"/>
              <a:t>Меню</a:t>
            </a:r>
            <a:endParaRPr lang="ru-RU" dirty="0"/>
          </a:p>
        </p:txBody>
      </p:sp>
      <p:pic>
        <p:nvPicPr>
          <p:cNvPr id="24" name="Рисунок 23">
            <a:hlinkClick r:id="rId12" action="ppaction://hlinksldjump">
              <a:snd r:embed="rId13" name="coin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84" y="3237257"/>
            <a:ext cx="4419534" cy="2769213"/>
          </a:xfrm>
          <a:prstGeom prst="rect">
            <a:avLst/>
          </a:prstGeom>
        </p:spPr>
      </p:pic>
      <p:pic>
        <p:nvPicPr>
          <p:cNvPr id="31" name="Рисунок 30">
            <a:hlinkClick r:id="rId15" action="ppaction://hlinksldjump">
              <a:snd r:embed="rId11" name="click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9" y="3250784"/>
            <a:ext cx="4419982" cy="2767824"/>
          </a:xfrm>
          <a:prstGeom prst="rect">
            <a:avLst/>
          </a:prstGeom>
        </p:spPr>
      </p:pic>
      <p:pic>
        <p:nvPicPr>
          <p:cNvPr id="16" name="Рисунок 15">
            <a:hlinkClick r:id="rId17" action="ppaction://hlinksldjump">
              <a:snd r:embed="rId11" name="click.wav"/>
            </a:hlinkClick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608"/>
            <a:ext cx="5998984" cy="865651"/>
          </a:xfrm>
          <a:prstGeom prst="rect">
            <a:avLst/>
          </a:prstGeom>
        </p:spPr>
      </p:pic>
      <p:pic>
        <p:nvPicPr>
          <p:cNvPr id="23" name="Рисунок 22">
            <a:hlinkClick r:id="rId19" action="ppaction://hlinksldjump">
              <a:snd r:embed="rId11" name="click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05" y="0"/>
            <a:ext cx="3253832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3022"/>
      </p:ext>
    </p:extLst>
  </p:cSld>
  <p:clrMapOvr>
    <a:masterClrMapping/>
  </p:clrMapOvr>
  <p:transition spd="med" advClick="0" advTm="8639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006472"/>
            <a:ext cx="12192000" cy="877788"/>
          </a:xfrm>
          <a:prstGeom prst="rect">
            <a:avLst/>
          </a:prstGeom>
          <a:gradFill>
            <a:gsLst>
              <a:gs pos="87000">
                <a:schemeClr val="bg1">
                  <a:lumMod val="95000"/>
                </a:schemeClr>
              </a:gs>
              <a:gs pos="33000">
                <a:schemeClr val="bg1">
                  <a:lumMod val="8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6" name="Рисунок 5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526" y="6223001"/>
            <a:ext cx="544475" cy="544475"/>
          </a:xfrm>
          <a:prstGeom prst="rect">
            <a:avLst/>
          </a:prstGeom>
        </p:spPr>
      </p:pic>
      <p:sp>
        <p:nvSpPr>
          <p:cNvPr id="11" name="Стрелка вправо 10">
            <a:hlinkClick r:id="rId3" action="ppaction://hlinksldjump">
              <a:snd r:embed="rId4" name="click.wav"/>
            </a:hlinkClick>
          </p:cNvPr>
          <p:cNvSpPr/>
          <p:nvPr/>
        </p:nvSpPr>
        <p:spPr>
          <a:xfrm rot="10800000">
            <a:off x="6475210" y="6377019"/>
            <a:ext cx="568960" cy="41656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TextBox 11"/>
          <p:cNvSpPr txBox="1"/>
          <p:nvPr/>
        </p:nvSpPr>
        <p:spPr>
          <a:xfrm>
            <a:off x="5959449" y="6069114"/>
            <a:ext cx="1493191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1" dirty="0"/>
              <a:t>Страницы меню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87380" y="6069113"/>
            <a:ext cx="210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 последний показанный</a:t>
            </a:r>
          </a:p>
          <a:p>
            <a:r>
              <a:rPr lang="ru-RU" sz="1200" dirty="0"/>
              <a:t> слайд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874396" y="-3654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3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Меню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2756" y="7033098"/>
            <a:ext cx="2508110" cy="6562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Меню 2</a:t>
            </a:r>
            <a:endParaRPr lang="ru-RU" dirty="0"/>
          </a:p>
        </p:txBody>
      </p:sp>
      <p:pic>
        <p:nvPicPr>
          <p:cNvPr id="19" name="Рисунок 18">
            <a:hlinkClick r:id="rId5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608"/>
            <a:ext cx="5998984" cy="865651"/>
          </a:xfrm>
          <a:prstGeom prst="rect">
            <a:avLst/>
          </a:prstGeom>
        </p:spPr>
      </p:pic>
      <p:pic>
        <p:nvPicPr>
          <p:cNvPr id="22" name="Рисунок 21">
            <a:hlinkClick r:id="rId7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99" y="-1226"/>
            <a:ext cx="4017524" cy="3227423"/>
          </a:xfrm>
          <a:prstGeom prst="rect">
            <a:avLst/>
          </a:prstGeom>
        </p:spPr>
      </p:pic>
      <p:pic>
        <p:nvPicPr>
          <p:cNvPr id="23" name="Рисунок 22">
            <a:hlinkClick r:id="rId9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299"/>
            <a:ext cx="3832698" cy="3237258"/>
          </a:xfrm>
          <a:prstGeom prst="rect">
            <a:avLst/>
          </a:prstGeom>
        </p:spPr>
      </p:pic>
      <p:pic>
        <p:nvPicPr>
          <p:cNvPr id="8" name="Рисунок 7">
            <a:hlinkClick r:id="rId11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10" y="3196764"/>
            <a:ext cx="6177775" cy="2853175"/>
          </a:xfrm>
          <a:prstGeom prst="rect">
            <a:avLst/>
          </a:prstGeom>
        </p:spPr>
      </p:pic>
      <p:pic>
        <p:nvPicPr>
          <p:cNvPr id="15" name="Рисунок 14">
            <a:hlinkClick r:id="rId13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72" y="-9105"/>
            <a:ext cx="4340728" cy="3212870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pic>
        <p:nvPicPr>
          <p:cNvPr id="4" name="Рисунок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38" y="3211645"/>
            <a:ext cx="6234561" cy="280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0704"/>
      </p:ext>
    </p:extLst>
  </p:cSld>
  <p:clrMapOvr>
    <a:masterClrMapping/>
  </p:clrMapOvr>
  <p:transition spd="med" advClick="0" advTm="86399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130" y="0"/>
            <a:ext cx="3253308" cy="6857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4625" y="-1081071"/>
            <a:ext cx="6739648" cy="740603"/>
          </a:xfrm>
        </p:spPr>
        <p:txBody>
          <a:bodyPr/>
          <a:lstStyle/>
          <a:p>
            <a:r>
              <a:rPr lang="ru-RU" dirty="0" smtClean="0"/>
              <a:t>Интерактивная Карта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08" y="2"/>
            <a:ext cx="5685388" cy="6858000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endshow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325330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90009"/>
      </p:ext>
    </p:extLst>
  </p:cSld>
  <p:clrMapOvr>
    <a:masterClrMapping/>
  </p:clrMapOvr>
  <p:transition spd="slow" advClick="0" advTm="8639900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4498" y="508284"/>
            <a:ext cx="8357417" cy="92333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>
                <a:gd name="adj" fmla="val 77687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1801" b="1" dirty="0">
                <a:gradFill>
                  <a:gsLst>
                    <a:gs pos="0">
                      <a:srgbClr val="00B050"/>
                    </a:gs>
                    <a:gs pos="100000">
                      <a:srgbClr val="00B0F0"/>
                    </a:gs>
                  </a:gsLst>
                  <a:lin ang="7200000" scaled="0"/>
                </a:gradFill>
                <a:effectLst>
                  <a:reflection blurRad="6350" stA="60000" endA="900" endPos="58000" dir="5400000" sy="-100000" algn="bl" rotWithShape="0"/>
                </a:effectLst>
              </a:rPr>
              <a:t>Гвиана</a:t>
            </a:r>
            <a:r>
              <a:rPr lang="ru-RU" sz="1801" dirty="0">
                <a:gradFill>
                  <a:gsLst>
                    <a:gs pos="0">
                      <a:srgbClr val="00B050"/>
                    </a:gs>
                    <a:gs pos="100000">
                      <a:srgbClr val="00B0F0"/>
                    </a:gs>
                  </a:gsLst>
                  <a:lin ang="7200000" scaled="0"/>
                </a:gradFill>
                <a:effectLst>
                  <a:reflection blurRad="6350" stA="60000" endA="900" endPos="58000" dir="5400000" sy="-100000" algn="bl" rotWithShape="0"/>
                </a:effectLst>
              </a:rPr>
              <a:t> (часто называется Французской Гвианой) — крупнейший заморский регион</a:t>
            </a:r>
            <a:endParaRPr lang="en-US" sz="1801" dirty="0">
              <a:gradFill>
                <a:gsLst>
                  <a:gs pos="0">
                    <a:srgbClr val="00B050"/>
                  </a:gs>
                  <a:gs pos="100000">
                    <a:srgbClr val="00B0F0"/>
                  </a:gs>
                </a:gsLst>
                <a:lin ang="7200000" scaled="0"/>
              </a:gradFill>
              <a:effectLst>
                <a:reflection blurRad="6350" stA="60000" endA="900" endPos="58000" dir="5400000" sy="-100000" algn="bl" rotWithShape="0"/>
              </a:effectLst>
            </a:endParaRPr>
          </a:p>
          <a:p>
            <a:r>
              <a:rPr lang="ru-RU" sz="1801" dirty="0">
                <a:gradFill>
                  <a:gsLst>
                    <a:gs pos="0">
                      <a:srgbClr val="00B050"/>
                    </a:gs>
                    <a:gs pos="100000">
                      <a:srgbClr val="00B0F0"/>
                    </a:gs>
                  </a:gsLst>
                  <a:lin ang="7200000" scaled="0"/>
                </a:gradFill>
                <a:effectLst>
                  <a:reflection blurRad="6350" stA="60000" endA="900" endPos="58000" dir="5400000" sy="-100000" algn="bl" rotWithShape="0"/>
                </a:effectLst>
              </a:rPr>
              <a:t> Франции, расположенный на северо-востоке           Южной Америки</a:t>
            </a:r>
          </a:p>
        </p:txBody>
      </p:sp>
      <p:sp>
        <p:nvSpPr>
          <p:cNvPr id="5" name="Стрелка вправо 4">
            <a:hlinkClick r:id="rId3" action="ppaction://hlinksldjump">
              <a:snd r:embed="rId4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6" name="Рисунок 5">
            <a:hlinkClick r:id="rId5" action="ppaction://hlinksldjump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8" name="Стрелка вправо 7">
            <a:hlinkClick r:id="rId8" action="ppaction://hlinksldjump">
              <a:snd r:embed="rId4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11901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6399000">
        <p14:window dir="vert"/>
      </p:transition>
    </mc:Choice>
    <mc:Fallback xmlns="">
      <p:transition spd="slow" advClick="0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139701"/>
            <a:ext cx="2235868" cy="923330"/>
          </a:xfrm>
          <a:prstGeom prst="rect">
            <a:avLst/>
          </a:prstGeom>
          <a:noFill/>
        </p:spPr>
        <p:txBody>
          <a:bodyPr wrap="none" rtlCol="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sz="540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Гвиана</a:t>
            </a:r>
          </a:p>
        </p:txBody>
      </p:sp>
      <p:pic>
        <p:nvPicPr>
          <p:cNvPr id="6" name="Рисунок 5">
            <a:hlinkClick r:id="rId4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8" y="457201"/>
            <a:ext cx="1707483" cy="1878229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667" y="82537"/>
            <a:ext cx="2638268" cy="1978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669311" y="2691423"/>
            <a:ext cx="4888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Административный Центр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3800" y="-1917701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Кайенна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3174" y="7871345"/>
            <a:ext cx="1903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Площадь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94345" y="-1649736"/>
            <a:ext cx="234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gradFill>
                  <a:gsLst>
                    <a:gs pos="50000">
                      <a:srgbClr val="FF0000"/>
                    </a:gs>
                    <a:gs pos="34000">
                      <a:srgbClr val="FFFF00"/>
                    </a:gs>
                    <a:gs pos="66000">
                      <a:srgbClr val="92D050"/>
                    </a:gs>
                  </a:gsLst>
                  <a:lin ang="10800000" scaled="0"/>
                </a:gradFill>
              </a:rPr>
              <a:t>91 </a:t>
            </a:r>
            <a:r>
              <a:rPr lang="ru-RU" sz="2800" dirty="0">
                <a:gradFill>
                  <a:gsLst>
                    <a:gs pos="50000">
                      <a:srgbClr val="FF0000"/>
                    </a:gs>
                    <a:gs pos="34000">
                      <a:srgbClr val="FFFF00"/>
                    </a:gs>
                    <a:gs pos="66000">
                      <a:srgbClr val="92D050"/>
                    </a:gs>
                  </a:gsLst>
                  <a:lin ang="10800000" scaled="0"/>
                </a:gradFill>
              </a:rPr>
              <a:t>тыс. кв. км.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52931" y="7348125"/>
            <a:ext cx="1925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Население</a:t>
            </a:r>
            <a:r>
              <a:rPr lang="en-US" sz="2800" dirty="0">
                <a:solidFill>
                  <a:srgbClr val="00B0F0"/>
                </a:solidFill>
              </a:rPr>
              <a:t>: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147" y="-1973128"/>
            <a:ext cx="2405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182,3 тыс. чел.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5286" y="8163732"/>
            <a:ext cx="3672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gradFill>
                  <a:gsLst>
                    <a:gs pos="3000">
                      <a:srgbClr val="FFFF00"/>
                    </a:gs>
                    <a:gs pos="32000">
                      <a:srgbClr val="E2B700"/>
                    </a:gs>
                    <a:gs pos="77000">
                      <a:srgbClr val="FFCC00"/>
                    </a:gs>
                    <a:gs pos="100000">
                      <a:srgbClr val="FFFF00"/>
                    </a:gs>
                  </a:gsLst>
                  <a:lin ang="10800000" scaled="0"/>
                </a:gradFill>
              </a:rPr>
              <a:t>Денежная единица</a:t>
            </a:r>
            <a:r>
              <a:rPr lang="en-US" sz="3200" dirty="0">
                <a:gradFill>
                  <a:gsLst>
                    <a:gs pos="3000">
                      <a:srgbClr val="FFFF00"/>
                    </a:gs>
                    <a:gs pos="32000">
                      <a:srgbClr val="E2B700"/>
                    </a:gs>
                    <a:gs pos="77000">
                      <a:srgbClr val="FFCC00"/>
                    </a:gs>
                    <a:gs pos="100000">
                      <a:srgbClr val="FFFF00"/>
                    </a:gs>
                  </a:gsLst>
                  <a:lin ang="10800000" scaled="0"/>
                </a:gradFill>
              </a:rPr>
              <a:t>:</a:t>
            </a:r>
            <a:endParaRPr lang="ru-RU" sz="3200" dirty="0">
              <a:gradFill>
                <a:gsLst>
                  <a:gs pos="3000">
                    <a:srgbClr val="FFFF00"/>
                  </a:gs>
                  <a:gs pos="32000">
                    <a:srgbClr val="E2B700"/>
                  </a:gs>
                  <a:gs pos="77000">
                    <a:srgbClr val="FFCC00"/>
                  </a:gs>
                  <a:gs pos="100000">
                    <a:srgbClr val="FFFF00"/>
                  </a:gs>
                </a:gsLst>
                <a:lin ang="10800000" scaled="0"/>
              </a:gra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62932" y="-1126516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gradFill>
                  <a:gsLst>
                    <a:gs pos="3000">
                      <a:srgbClr val="92D050"/>
                    </a:gs>
                    <a:gs pos="100000">
                      <a:srgbClr val="00B0F0"/>
                    </a:gs>
                  </a:gsLst>
                  <a:lin ang="10800000" scaled="0"/>
                </a:gradFill>
              </a:rPr>
              <a:t>ЕВРО(</a:t>
            </a:r>
            <a:r>
              <a:rPr lang="en-US" sz="2800" dirty="0">
                <a:gradFill>
                  <a:gsLst>
                    <a:gs pos="75000">
                      <a:srgbClr val="92D050"/>
                    </a:gs>
                    <a:gs pos="100000">
                      <a:srgbClr val="00B0F0"/>
                    </a:gs>
                  </a:gsLst>
                  <a:lin ang="0" scaled="0"/>
                </a:gradFill>
              </a:rPr>
              <a:t>EUR</a:t>
            </a:r>
            <a:r>
              <a:rPr lang="ru-RU" sz="2800" dirty="0">
                <a:gradFill>
                  <a:gsLst>
                    <a:gs pos="3000">
                      <a:srgbClr val="92D050"/>
                    </a:gs>
                    <a:gs pos="100000">
                      <a:srgbClr val="00B0F0"/>
                    </a:gs>
                  </a:gsLst>
                  <a:lin ang="10800000" scaled="0"/>
                </a:gradFill>
              </a:rPr>
              <a:t>)</a:t>
            </a:r>
          </a:p>
        </p:txBody>
      </p:sp>
      <p:sp>
        <p:nvSpPr>
          <p:cNvPr id="17" name="Стрелка вправо 16">
            <a:hlinkClick r:id="rId9" action="ppaction://hlinksldjump">
              <a:snd r:embed="rId5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9" name="Рисунок 18">
            <a:hlinkClick r:id="rId10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20" name="Рисунок 19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21" name="Стрелка вправо 20">
            <a:hlinkClick r:id="rId13" action="ppaction://hlinksldjump">
              <a:snd r:embed="rId5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-4079541" y="-4450607"/>
            <a:ext cx="10515600" cy="1325563"/>
          </a:xfrm>
        </p:spPr>
        <p:txBody>
          <a:bodyPr/>
          <a:lstStyle/>
          <a:p>
            <a:r>
              <a:rPr lang="ru-RU" dirty="0" smtClean="0"/>
              <a:t>Общие сведения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5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86399000">
        <p14:pan dir="u"/>
      </p:transition>
    </mc:Choice>
    <mc:Fallback xmlns="">
      <p:transition spd="slow" advClick="0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94 -0.03634 L 0.05494 -0.03611 C 0.0556 -0.0449 0.05547 -0.05324 0.05664 -0.06134 C 0.05716 -0.06551 0.05976 -0.06851 0.05976 -0.07245 C 0.05976 -0.08217 0.05768 -0.09097 0.05664 -0.10023 C 0.06132 -0.13819 0.06497 -0.17523 0.0707 -0.21134 C 0.07135 -0.21597 0.07435 -0.21828 0.07539 -0.22291 C 0.0845 -0.26551 0.07252 -0.23356 0.0832 -0.25856 C 0.08424 -0.2662 0.08515 -0.27361 0.08632 -0.28101 C 0.08672 -0.28379 0.08789 -0.28634 0.08789 -0.28958 C 0.08515 -0.38009 0.08659 -0.30833 0.0832 -0.34467 C 0.08242 -0.35277 0.08216 -0.36064 0.08164 -0.36736 C 0.08515 -0.39259 0.0806 -0.36226 0.08945 -0.40601 C 0.0901 -0.40972 0.08984 -0.41435 0.09101 -0.41713 C 0.09401 -0.42569 0.0983 -0.43333 0.10195 -0.44189 C 0.10299 -0.44467 0.10416 -0.44745 0.10507 -0.45023 C 0.11289 -0.47801 0.1013 -0.45 0.11757 -0.48356 C 0.1181 -0.48634 0.11797 -0.48958 0.11914 -0.49189 C 0.12174 -0.49722 0.12539 -0.50092 0.12851 -0.50578 C 0.13007 -0.50833 0.13151 -0.51134 0.1332 -0.51412 C 0.13724 -0.5206 0.14114 -0.52754 0.1457 -0.53356 C 0.147 -0.53518 0.14882 -0.53518 0.15039 -0.53634 C 0.15507 -0.53981 0.15976 -0.54328 0.16445 -0.54745 C 0.17096 -0.55324 0.1694 -0.5574 0.17851 -0.56134 C 0.18815 -0.56527 0.1983 -0.56689 0.2082 -0.56967 C 0.20976 -0.5706 0.21119 -0.57176 0.21289 -0.57245 C 0.247 -0.58588 0.23724 -0.58078 0.2832 -0.58356 C 0.29778 -0.58264 0.31237 -0.5831 0.32682 -0.58078 C 0.32955 -0.58032 0.3319 -0.57639 0.33463 -0.57523 C 0.33919 -0.57268 0.34401 -0.57129 0.34869 -0.56967 C 0.35182 -0.56851 0.35494 -0.56805 0.35807 -0.56689 C 0.3638 -0.56435 0.3694 -0.56088 0.37526 -0.55856 C 0.37825 -0.55717 0.38151 -0.55694 0.38463 -0.55578 C 0.42278 -0.53865 0.37226 -0.55995 0.40026 -0.54467 C 0.40481 -0.54213 0.40963 -0.54097 0.41432 -0.53912 C 0.41692 -0.53634 0.41953 -0.53356 0.42213 -0.53078 C 0.42422 -0.52801 0.42604 -0.52453 0.42838 -0.52245 C 0.43346 -0.51713 0.43906 -0.51412 0.44401 -0.50856 C 0.47018 -0.47824 0.44883 -0.49166 0.47057 -0.48078 C 0.47213 -0.47893 0.47396 -0.47754 0.47526 -0.47523 C 0.48997 -0.44652 0.48281 -0.45601 0.49401 -0.42546 C 0.49583 -0.42014 0.49856 -0.41666 0.50026 -0.41157 C 0.50377 -0.40092 0.50521 -0.38819 0.50963 -0.37893 C 0.5138 -0.3699 0.51771 -0.35926 0.52213 -0.35023 C 0.52409 -0.34629 0.52643 -0.34305 0.52838 -0.33935 C 0.5306 -0.33472 0.53255 -0.33009 0.53463 -0.32546 C 0.53515 -0.32152 0.5358 -0.31805 0.53619 -0.31435 C 0.53685 -0.30601 0.53646 -0.29722 0.53776 -0.28958 C 0.53958 -0.27847 0.54336 -0.26736 0.54557 -0.25601 C 0.54609 -0.25324 0.54648 -0.25023 0.54713 -0.24791 C 0.54856 -0.24282 0.55052 -0.2368 0.55182 -0.23101 C 0.5526 -0.22754 0.55234 -0.22338 0.55338 -0.22014 C 0.55455 -0.21597 0.55612 -0.2118 0.55807 -0.20972 C 0.5608 -0.20416 0.56744 -0.19745 0.56744 -0.19722 C 0.56836 -0.19351 0.57096 -0.17916 0.57369 -0.17546 C 0.575 -0.17453 0.57682 -0.17407 0.57838 -0.17338 C 0.58203 -0.15416 0.58255 -0.16157 0.57994 -0.14768 C 0.58216 -0.1243 0.57968 -0.13657 0.58776 -0.11458 L 0.58776 -0.11412 C 0.59153 -0.09398 0.5901 -0.10324 0.59244 -0.08634 C 0.58763 -0.06111 0.59427 -0.10139 0.59244 -0.06412 C 0.59218 -0.05833 0.58932 -0.04745 0.58932 -0.04722 L 0.59088 -0.02569 L 0.59244 -0.02569 " pathEditMode="relative" rAng="0" ptsTypes="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8" y="-268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76 -0.00347 L 0.03776 -0.00324 C 0.03985 0.00093 0.04206 0.00486 0.04401 0.00949 C 0.04453 0.01111 0.04453 0.01343 0.04505 0.01505 C 0.04558 0.0176 0.04623 0.02037 0.04714 0.02246 C 0.04857 0.02662 0.05039 0.03033 0.05235 0.03357 C 0.05612 0.04051 0.05508 0.0338 0.0586 0.04283 C 0.06055 0.04815 0.06185 0.05417 0.0638 0.05949 C 0.06576 0.06528 0.06797 0.0706 0.07005 0.07616 C 0.07032 0.08125 0.07058 0.08611 0.0711 0.09098 C 0.07383 0.11875 0.07383 0.11829 0.0763 0.13542 C 0.07735 0.15463 0.07891 0.17385 0.07943 0.19283 C 0.08073 0.24422 0.07995 0.22014 0.08151 0.26505 C 0.07787 0.29676 0.08047 0.27014 0.08255 0.34283 C 0.08386 0.39167 0.08216 0.3706 0.08464 0.39653 C 0.0849 0.4088 0.08516 0.42107 0.08568 0.43357 C 0.08594 0.44213 0.08646 0.4507 0.08672 0.45949 C 0.08685 0.47084 0.08412 0.54838 0.09193 0.57616 L 0.09401 0.58357 C 0.09362 0.59468 0.09323 0.60556 0.09297 0.6169 C 0.09258 0.63033 0.09271 0.64329 0.09193 0.65764 C 0.09102 0.67014 0.08867 0.68218 0.08776 0.69468 C 0.08203 0.76968 0.08867 0.68542 0.0836 0.74098 C 0.08008 0.77732 0.08295 0.75602 0.08047 0.77431 C 0.08008 0.78033 0.07982 0.78658 0.07943 0.79283 C 0.07917 0.79514 0.07839 0.79769 0.07839 0.80023 C 0.07839 0.8081 0.07904 0.81621 0.07943 0.82431 C 0.07657 0.84931 0.07904 0.82986 0.06797 0.87801 C 0.06576 0.88704 0.06524 0.89121 0.06172 0.90023 C 0.06003 0.90417 0.05287 0.91459 0.0513 0.9169 C 0.04818 0.92084 0.04532 0.92523 0.04193 0.92755 C 0.03946 0.92986 0.03685 0.93102 0.03464 0.93357 C 0.02696 0.94213 0.02878 0.9456 0.0211 0.95209 C 0.01732 0.9551 0.01341 0.95695 0.00964 0.95949 C 0.00573 0.9588 0.00196 0.95718 -0.00182 0.95764 C -0.00625 0.95787 -0.01979 0.96922 -0.02161 0.9706 C -0.03099 0.97639 -0.04036 0.98172 -0.04974 0.98727 C -0.05182 0.98843 -0.05403 0.98935 -0.05599 0.99098 C -0.05781 0.99213 -0.0595 0.99352 -0.0612 0.99468 C -0.08021 1.00648 -0.06732 0.99723 -0.08099 1.00764 C -0.08268 1.00672 -0.08906 1.00394 -0.09036 1.00394 C -0.10221 1.00394 -0.11406 1.0051 -0.12578 1.00579 L -0.15911 1.00209 C -0.19271 0.99746 -0.14284 1.00324 -0.18724 0.99838 C -0.1914 0.99584 -0.19557 0.99306 -0.19974 0.99098 C -0.20182 0.98982 -0.2039 0.98982 -0.20599 0.98912 C -0.20911 0.98797 -0.21224 0.98658 -0.21536 0.98542 C -0.22591 0.97454 -0.22383 0.97616 -0.23828 0.96505 C -0.24179 0.96227 -0.24518 0.95973 -0.2487 0.95764 C -0.29726 0.92755 -0.24466 0.96065 -0.27682 0.94468 C -0.28216 0.9419 -0.28724 0.93843 -0.29245 0.93542 C -0.33021 0.88912 -0.28541 0.94098 -0.33203 0.89838 C -0.36237 0.8706 -0.3375 0.89051 -0.3539 0.86875 C -0.35716 0.86435 -0.3612 0.86204 -0.36432 0.85764 C -0.3707 0.84861 -0.37148 0.84607 -0.37474 0.83727 C -0.37409 0.83287 -0.37252 0.82986 -0.37265 0.82616 C -0.37317 0.81343 -0.37825 0.7963 -0.38099 0.78542 C -0.38593 0.74144 -0.38489 0.76412 -0.38203 0.70394 C -0.37982 0.6551 -0.38398 0.67963 -0.37474 0.65394 C -0.35807 0.60672 -0.36966 0.61343 -0.35182 0.60949 C -0.34817 0.60301 -0.34635 0.60023 -0.34349 0.59098 C -0.34245 0.5875 -0.34271 0.58287 -0.3414 0.57986 C -0.33828 0.57176 -0.32995 0.56783 -0.32578 0.56505 C -0.32252 0.55903 -0.32122 0.55556 -0.31745 0.55209 C -0.31406 0.54838 -0.30703 0.54283 -0.30703 0.54306 C -0.30599 0.54329 -0.30468 0.54329 -0.3039 0.54468 C -0.30286 0.54653 -0.3026 0.54838 -0.30182 0.55209 C -0.30065 0.55579 -0.29804 0.56181 -0.29661 0.56505 C -0.30234 0.59514 -0.29765 0.56806 -0.29661 0.64838 C -0.29661 0.65139 -0.29661 0.6544 -0.29661 0.65764 L -0.29661 0.65787 " pathEditMode="relative" rAng="0" ptsTypes="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50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14 -0.00741 L -0.04114 -0.00718 C -0.04362 -0.00417 -0.04557 0.00231 -0.04843 0.00185 C -0.05898 0.00046 -0.07317 -0.01389 -0.08177 -0.02408 C -0.08333 -0.0257 -0.08437 -0.02847 -0.08593 -0.02963 C -0.0914 -0.03334 -0.09713 -0.03565 -0.1026 -0.03889 C -0.10989 -0.04861 -0.11796 -0.05718 -0.12448 -0.06852 C -0.12916 -0.07639 -0.13593 -0.0963 -0.13593 -0.09607 C -0.13632 -0.09861 -0.13671 -0.10116 -0.13698 -0.10371 C -0.13737 -0.10672 -0.13763 -0.10972 -0.13802 -0.11297 C -0.13867 -0.11667 -0.13958 -0.12014 -0.1401 -0.12408 C -0.1414 -0.13264 -0.14218 -0.14121 -0.14323 -0.15 C -0.14362 -0.16597 -0.14375 -0.18195 -0.14427 -0.19815 C -0.1444 -0.2007 -0.14505 -0.20301 -0.14531 -0.20556 C -0.14609 -0.21273 -0.14674 -0.22037 -0.14739 -0.22778 C -0.14713 -0.23797 -0.14622 -0.27732 -0.14531 -0.29074 C -0.14518 -0.29306 -0.14505 -0.29584 -0.14427 -0.29815 C -0.14257 -0.30347 -0.1401 -0.30787 -0.13802 -0.31297 C -0.13268 -0.32616 -0.13789 -0.32014 -0.12239 -0.33704 C -0.12096 -0.33866 -0.11901 -0.3382 -0.11718 -0.33889 C -0.10677 -0.34815 -0.11849 -0.33866 -0.09531 -0.34815 L -0.06823 -0.35926 L 0.02032 -0.35556 C 0.0224 -0.35533 0.02435 -0.35417 0.02657 -0.35371 C 0.02995 -0.35278 0.03295 -0.35232 0.03685 -0.35185 C 0.0487 -0.34491 0.06081 -0.33959 0.0724 -0.33148 C 0.07409 -0.33009 0.07579 -0.32871 0.07761 -0.32778 L 0.10677 -0.30926 C 0.11016 -0.30695 0.11381 -0.30486 0.11719 -0.30185 C 0.12579 -0.29375 0.13464 -0.28611 0.14323 -0.27778 C 0.14467 -0.27616 0.14597 -0.27384 0.1474 -0.27222 C 0.15326 -0.26459 0.15013 -0.27084 0.15769 -0.25371 C 0.15899 -0.2507 0.15964 -0.24699 0.16081 -0.24445 C 0.16485 -0.23588 0.16941 -0.22871 0.17331 -0.22037 C 0.17605 -0.21435 0.17735 -0.20648 0.18073 -0.20185 C 0.19857 -0.17639 0.178 -0.20394 0.18907 -0.19259 C 0.19467 -0.18658 0.19922 -0.1757 0.20573 -0.17408 C 0.21862 -0.1706 0.21055 -0.17246 0.2306 -0.17037 L 0.25677 -0.17222 C 0.2681 -0.17292 0.27956 -0.17199 0.29102 -0.17408 C 0.30469 -0.17639 0.30599 -0.18172 0.31719 -0.18704 C 0.32605 -0.19097 0.33516 -0.19445 0.34414 -0.19815 C 0.34597 -0.2 0.34753 -0.20185 0.34935 -0.20371 C 0.35066 -0.20486 0.35222 -0.20579 0.35365 -0.20741 C 0.35508 -0.20903 0.35638 -0.21111 0.35782 -0.21297 C 0.36263 -0.2331 0.36862 -0.25625 0.37136 -0.27778 C 0.37253 -0.28727 0.37188 -0.29746 0.3724 -0.30741 C 0.37566 -0.38264 0.37357 -0.31783 0.37552 -0.38704 C 0.3724 -0.40556 0.36888 -0.42384 0.36615 -0.44259 C 0.36159 -0.47246 0.36289 -0.48449 0.35365 -0.51297 C 0.34727 -0.53241 0.34011 -0.55162 0.33177 -0.56852 C 0.32852 -0.57477 0.32305 -0.57616 0.31927 -0.58148 L 0.3056 -0.6 C 0.3043 -0.60185 0.30261 -0.60301 0.30144 -0.60556 C 0.29909 -0.61042 0.29662 -0.61528 0.29414 -0.62037 C 0.2931 -0.62269 0.29219 -0.62547 0.29102 -0.62778 C 0.28842 -0.63287 0.28347 -0.6419 0.27956 -0.6463 C 0.27513 -0.65093 0.27084 -0.65324 0.26615 -0.65741 C 0.25821 -0.66389 0.25964 -0.6625 0.25469 -0.66829 C 0.2474 -0.66412 0.25157 -0.66621 0.23789 -0.66482 C 0.20586 -0.66111 0.20599 -0.66273 0.17969 -0.65741 C 0.17748 -0.65695 0.17552 -0.65602 0.17331 -0.65556 C 0.16016 -0.65602 0.14701 -0.65741 0.13386 -0.65741 C 0.12552 -0.65741 0.13282 -0.65556 0.12865 -0.64815 C 0.12761 -0.6463 0.12579 -0.64676 0.12448 -0.6463 C 0.12266 -0.6456 0.12097 -0.64491 0.11927 -0.64445 L 0.1099 -0.64074 C 0.0931 -0.6456 0.11693 -0.63797 0.09427 -0.64815 L 0.08594 -0.65185 C 0.08451 -0.65232 0.08308 -0.65278 0.08177 -0.65371 L 0.07865 -0.65556 C 0.07683 -0.65486 0.07513 -0.6544 0.07344 -0.65371 C 0.07227 -0.65301 0.07136 -0.65209 0.07032 -0.65185 C 0.0668 -0.65093 0.06407 -0.65047 0.06094 -0.65 C 0.05951 -0.64861 0.05821 -0.64653 0.05677 -0.6463 C 0.0556 -0.64584 0.05469 -0.64815 0.05365 -0.64815 C 0.05222 -0.64815 0.05079 -0.64676 0.04948 -0.6463 C 0.04623 -0.64676 0.0431 -0.64722 0.03998 -0.64815 C 0.03894 -0.64838 0.03789 -0.64884 0.03685 -0.65 C 0.03529 -0.65116 0.03399 -0.65185 0.03321 -0.65371 L 0.03073 -0.66111 C 0.03269 -0.66713 0.03269 -0.66435 0.03269 -0.66829 L 0.03269 -0.66806 " pathEditMode="relative" rAng="0" ptsTypes="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325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6.2963E-6 L -6.25E-7 -6.2963E-6 C -0.00208 0.00439 -0.00429 0.00832 -0.00625 0.01295 C -0.01328 0.03101 0.00091 0.00416 -0.01041 0.02407 C -0.01549 0.05161 -0.01406 0.03865 -0.01562 0.06295 C -0.01458 0.06666 -0.0125 0.07013 -0.0125 0.07407 C -0.0125 0.08008 -0.01471 0.08518 -0.01562 0.09073 C -0.0164 0.09629 -0.01666 0.10207 -0.01771 0.10763 C -0.01849 0.11203 -0.01979 0.1162 -0.02083 0.12036 C -0.02161 0.12407 -0.02213 0.128 -0.02291 0.1317 C -0.02422 0.13842 -0.02617 0.1449 -0.02708 0.15184 C -0.02734 0.15508 -0.02747 0.15832 -0.02812 0.1611 C -0.02955 0.16944 -0.03138 0.17731 -0.0332 0.18541 C -0.03385 0.18795 -0.03489 0.19004 -0.03528 0.19258 C -0.03698 0.20254 -0.03789 0.21249 -0.03945 0.22221 C -0.04088 0.23055 -0.04687 0.24976 -0.04778 0.2537 C -0.04843 0.25601 -0.0483 0.25856 -0.04882 0.2611 C -0.05182 0.27221 -0.05547 0.28286 -0.0582 0.29444 C -0.05924 0.2986 -0.06041 0.30277 -0.06132 0.3074 C -0.06705 0.33448 -0.06276 0.32221 -0.06757 0.33518 C -0.07083 0.35786 -0.07656 0.40115 -0.08216 0.41481 C -0.0832 0.41712 -0.08424 0.41967 -0.08528 0.42221 C -0.09023 0.43263 -0.09166 0.43332 -0.09466 0.44444 C -0.09935 0.46087 -0.10416 0.47731 -0.1082 0.49444 C -0.10924 0.4986 -0.11015 0.503 -0.11132 0.5074 C -0.11198 0.50925 -0.11276 0.5111 -0.11341 0.51295 C -0.11862 0.52522 -0.12448 0.5368 -0.12903 0.54999 C -0.13151 0.5567 -0.13372 0.56365 -0.13632 0.57036 C -0.13724 0.57245 -0.13867 0.5736 -0.13945 0.57592 C -0.14518 0.58911 -0.15065 0.603 -0.15612 0.61666 C -0.15794 0.62082 -0.15911 0.62592 -0.16132 0.62962 C -0.16484 0.63518 -0.16836 0.6405 -0.17174 0.64629 C -0.17669 0.65416 -0.17955 0.66133 -0.18528 0.66851 C -0.18906 0.67314 -0.19922 0.67499 -0.20195 0.67592 C -0.20755 0.67962 -0.21315 0.68286 -0.21862 0.68703 C -0.23502 0.6993 -0.21041 0.68518 -0.23112 0.69814 C -0.24713 0.70786 -0.24492 0.70647 -0.25924 0.7111 L -0.27799 0.7074 C -0.28007 0.7067 -0.28229 0.70647 -0.28424 0.70555 C -0.28606 0.70462 -0.28776 0.70277 -0.28945 0.70184 C -0.29297 0.69976 -0.29648 0.69814 -0.29987 0.69629 C -0.30169 0.69513 -0.30338 0.69351 -0.30507 0.69258 C -0.30651 0.69166 -0.30794 0.69143 -0.30924 0.69073 C -0.31315 0.68842 -0.31679 0.68495 -0.3207 0.68332 C -0.32382 0.68194 -0.32695 0.68194 -0.33007 0.68147 C -0.34127 0.66157 -0.33541 0.67337 -0.34674 0.64444 C -0.35013 0.62615 -0.3431 0.6618 -0.35403 0.62407 C -0.35911 0.60647 -0.36757 0.57036 -0.36757 0.57036 C -0.36823 0.56481 -0.36888 0.55902 -0.36966 0.5537 C -0.37096 0.5449 -0.37343 0.53657 -0.37382 0.52777 C -0.37448 0.51041 -0.37317 0.49305 -0.37278 0.47592 C -0.37343 0.46967 -0.37604 0.46295 -0.36966 0.46295 C -0.36406 0.46295 -0.35299 0.46666 -0.35299 0.46666 C -0.35052 0.46782 -0.34817 0.4692 -0.3457 0.47036 C -0.34192 0.47175 -0.33789 0.47152 -0.33424 0.47407 C -0.29843 0.49745 -0.33711 0.48124 -0.29987 0.49999 C -0.29479 0.50254 -0.28945 0.50323 -0.28424 0.50555 C -0.27799 0.50809 -0.2457 0.52337 -0.23528 0.52962 L -0.20091 0.54999 C -0.18528 0.55948 -0.17435 0.56758 -0.15924 0.58332 C -0.15651 0.5861 -0.15429 0.5905 -0.15195 0.59444 C -0.14739 0.60207 -0.14336 0.6111 -0.13841 0.61851 C -0.12838 0.63332 -0.11692 0.64513 -0.10716 0.6611 C -0.10299 0.66782 -0.09817 0.67337 -0.09466 0.68147 C -0.08932 0.69397 -0.08646 0.70948 -0.08112 0.72221 C -0.07304 0.74166 -0.072 0.74745 -0.06341 0.7611 C -0.05872 0.76851 -0.05442 0.77754 -0.04882 0.78332 C -0.0414 0.79073 -0.03281 0.79374 -0.025 0.79999 C -0.01927 0.80439 -0.01367 0.80902 -0.00833 0.81481 C 0.003 0.82661 0.01107 0.84374 0.02188 0.8574 C 0.02474 0.86087 0.02826 0.8618 0.03125 0.86481 C 0.03972 0.87245 0.04844 0.87962 0.05625 0.88888 C 0.07657 0.91226 0.05938 0.90161 0.07604 0.91666 C 0.08503 0.92453 0.11016 0.94536 0.12188 0.95184 C 0.12904 0.95555 0.13659 0.95763 0.14375 0.9611 C 0.17969 0.97754 0.11641 0.95161 0.17292 0.97407 L 0.23542 0.97221 C 0.24102 0.97175 0.24662 0.97198 0.25209 0.97036 C 0.2599 0.96805 0.26758 0.96365 0.27396 0.95555 C 0.27552 0.95346 0.2767 0.95045 0.27813 0.94814 C 0.27852 0.94189 0.27917 0.93564 0.27917 0.92962 C 0.27917 0.89976 0.27461 0.90184 0.28334 0.87962 C 0.28438 0.87707 0.28607 0.87592 0.2875 0.87407 C 0.2892 0.85624 0.28907 0.86504 0.28646 0.84073 C 0.28243 0.80277 0.28477 0.81457 0.28021 0.79444 C 0.27175 0.69328 0.28308 0.79096 0.26459 0.70555 L 0.25938 0.68147 C 0.25977 0.67777 0.26042 0.67407 0.26042 0.67036 C 0.26042 0.66504 0.2569 0.65254 0.25625 0.64999 C 0.25547 0.64629 0.25547 0.64189 0.25417 0.63888 C 0.253 0.63587 0.25065 0.63518 0.24896 0.63332 C 0.24792 0.63194 0.24675 0.63101 0.24584 0.62962 C 0.24245 0.62407 0.23972 0.61666 0.23542 0.61295 C 0.23373 0.61133 0.2319 0.61041 0.23021 0.60925 C 0.22878 0.6067 0.228 0.60277 0.22604 0.60184 C 0.21485 0.59582 0.21368 0.60022 0.20417 0.6037 C 0.2 0.60508 0.19584 0.60555 0.19167 0.6074 C 0.16693 0.61712 0.20352 0.60555 0.17917 0.61295 C 0.17748 0.61411 0.17578 0.61573 0.17396 0.61666 C 0.17097 0.61805 0.16771 0.61851 0.16459 0.62036 C 0.16341 0.62106 0.16263 0.62291 0.16146 0.62407 C 0.15977 0.62545 0.15573 0.62684 0.15417 0.62777 C 0.15131 0.62916 0.14974 0.63032 0.14688 0.63332 C 0.14584 0.63425 0.14479 0.63564 0.14375 0.63703 C 0.14206 0.63633 0.14037 0.63518 0.13854 0.63518 C 0.13685 0.63518 0.13503 0.6361 0.13334 0.63703 C 0.12891 0.63888 0.12565 0.64004 0.12188 0.64444 C 0.11472 0.65231 0.12071 0.64814 0.11459 0.65184 C 0.11354 0.6537 0.11289 0.65624 0.11146 0.6574 C 0.1086 0.65948 0.10521 0.65971 0.10209 0.6611 C 0.09258 0.66481 0.10391 0.66064 0.09271 0.66481 C 0.09102 0.66666 0.08933 0.66851 0.0875 0.67036 C 0.0862 0.67152 0.08464 0.67221 0.08334 0.67407 C 0.08243 0.67545 0.0819 0.67754 0.08125 0.67962 C 0.08086 0.68124 0.08099 0.68379 0.08021 0.68518 C 0.07943 0.68633 0.07813 0.68633 0.07709 0.68703 C 0.07136 0.69073 0.07305 0.68911 0.06875 0.69444 C 0.0681 0.69629 0.06784 0.69883 0.06667 0.69999 C 0.06524 0.70138 0.06328 0.70138 0.06146 0.70184 C 0.05808 0.70254 0.05456 0.703 0.05104 0.7037 C 0.05 0.70231 0.04922 0.70022 0.04792 0.69999 C 0.04584 0.69953 0.04375 0.70092 0.04167 0.70184 C 0.03828 0.703 0.03789 0.70462 0.03438 0.7074 C 0.03347 0.70809 0.03229 0.70856 0.03125 0.70925 C 0.02904 0.72129 0.03229 0.70879 0.02604 0.71666 C 0.0237 0.71944 0.01979 0.72777 0.01979 0.72777 C 0.01927 0.73078 0.01836 0.7368 0.01667 0.73888 C 0.01485 0.74073 0.01042 0.74258 0.01042 0.74258 C 0.00938 0.74189 0.00795 0.74212 0.00729 0.74073 C 0.00261 0.72893 0.00782 0.72962 0.00417 0.72962 L 0.00417 0.72962 " pathEditMode="relative" ptsTypes="AAAAAAAAAAAAAAAAAA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8.33333E-7 0.00023 C -0.00508 0.00555 -0.00664 0.00879 -0.01133 0.01111 C -0.01706 0.01342 -0.02734 0.01551 -0.03112 0.01667 C -0.03294 0.01713 -0.0349 0.01736 -0.03646 0.01852 C -0.04102 0.02106 -0.04557 0.02477 -0.04987 0.02778 C -0.05091 0.02847 -0.05208 0.02917 -0.05313 0.02963 C -0.0556 0.03032 -0.05794 0.03102 -0.06029 0.03148 C -0.07474 0.03356 -0.103 0.03704 -0.103 0.03727 C -0.10482 0.03819 -0.10638 0.04028 -0.10833 0.04074 C -0.15391 0.05023 -0.16979 0.0456 -0.22279 0.04444 C -0.25378 0.0375 -0.22734 0.04305 -0.29883 0.03518 C -0.30417 0.03449 -0.30938 0.03426 -0.31445 0.03333 C -0.31797 0.03264 -0.32162 0.03194 -0.32487 0.03148 L -0.37604 0.02592 C -0.40313 0.01782 -0.37734 0.02454 -0.425 0.02037 C -0.44141 0.01898 -0.45768 0.01667 -0.47383 0.01481 C -0.50274 0.00741 -0.47526 0.01528 -0.50091 0.00555 C -0.50651 0.00347 -0.51224 0.00231 -0.51771 1.48148E-6 C -0.52135 -0.00162 -0.52448 -0.0044 -0.528 -0.00556 C -0.53581 -0.0081 -0.54336 -0.00926 -0.55091 -0.01111 L -0.56133 -0.01667 C -0.56367 -0.01783 -0.5655 -0.01945 -0.56771 -0.02037 C -0.57813 -0.025 -0.58854 -0.02871 -0.59883 -0.03333 C -0.60208 -0.03496 -0.60521 -0.0375 -0.6082 -0.03889 C -0.61537 -0.04213 -0.63412 -0.04792 -0.64167 -0.05371 L -0.66146 -0.06852 C -0.6625 -0.06921 -0.66367 -0.06968 -0.66458 -0.07037 C -0.66563 -0.07153 -0.66667 -0.07292 -0.66758 -0.07408 C -0.675 -0.08171 -0.6819 -0.09074 -0.68958 -0.0963 C -0.70729 -0.1088 -0.69336 -0.09815 -0.70729 -0.11111 C -0.71068 -0.11435 -0.71445 -0.11713 -0.71758 -0.12037 C -0.71927 -0.12199 -0.72044 -0.12408 -0.72175 -0.12593 C -0.72617 -0.13218 -0.72995 -0.13866 -0.73425 -0.14445 C -0.73594 -0.14676 -0.73789 -0.14792 -0.73958 -0.15 C -0.74349 -0.15579 -0.74714 -0.16227 -0.75091 -0.16852 C -0.75482 -0.175 -0.76341 -0.19236 -0.76471 -0.19445 C -0.76719 -0.19977 -0.76979 -0.20533 -0.77188 -0.21111 C -0.77474 -0.21852 -0.77747 -0.22616 -0.78008 -0.23333 C -0.78112 -0.23588 -0.78216 -0.23866 -0.78333 -0.24074 C -0.78672 -0.24676 -0.79024 -0.25185 -0.79362 -0.25741 C -0.79518 -0.26574 -0.79609 -0.26875 -0.79583 -0.27963 C -0.7957 -0.28727 -0.79453 -0.29445 -0.79362 -0.30185 C -0.79505 -0.32107 -0.79675 -0.34028 -0.79792 -0.35926 C -0.7987 -0.37107 -0.80052 -0.38287 -0.79987 -0.39445 C -0.79883 -0.42315 -0.79271 -0.45625 -0.78333 -0.47963 L -0.77292 -0.50556 C -0.77188 -0.5125 -0.77096 -0.51945 -0.76979 -0.52593 C -0.7651 -0.55116 -0.76784 -0.52685 -0.76471 -0.55185 C -0.76055 -0.58333 -0.76341 -0.57662 -0.753 -0.60741 C -0.74714 -0.62523 -0.74401 -0.64815 -0.73425 -0.65926 C -0.72318 -0.67222 -0.71198 -0.68472 -0.70104 -0.69815 C -0.6957 -0.70509 -0.69102 -0.71389 -0.68529 -0.72037 C -0.68112 -0.7257 -0.67643 -0.72986 -0.67175 -0.73333 C -0.65091 -0.75 -0.63607 -0.75648 -0.61133 -0.76111 C -0.59831 -0.76366 -0.58503 -0.7625 -0.57175 -0.76296 C -0.55117 -0.76134 -0.54063 -0.76273 -0.51966 -0.75 C -0.49479 -0.73472 -0.47109 -0.71273 -0.4457 -0.69815 C -0.40625 -0.67546 -0.39388 -0.67246 -0.353 -0.62037 C -0.34193 -0.60625 -0.33021 -0.59398 -0.31966 -0.57778 C -0.31693 -0.57361 -0.31367 -0.57037 -0.31146 -0.56482 C -0.30651 -0.55278 -0.30313 -0.53889 -0.29883 -0.52593 C -0.29818 -0.51991 -0.29779 -0.51366 -0.29675 -0.50741 C -0.2957 -0.50046 -0.29258 -0.49445 -0.29271 -0.48704 C -0.29336 -0.45972 -0.29557 -0.43241 -0.29883 -0.40556 C -0.30143 -0.38472 -0.3056 -0.36435 -0.31029 -0.34445 C -0.31276 -0.33519 -0.3168 -0.32732 -0.31966 -0.31852 C -0.32708 -0.29676 -0.32279 -0.28727 -0.34154 -0.26482 C -0.34857 -0.25695 -0.3599 -0.24213 -0.36771 -0.23704 C -0.37891 -0.22963 -0.39037 -0.22361 -0.40208 -0.21852 C -0.41237 -0.21435 -0.42305 -0.21158 -0.43333 -0.20926 C -0.46953 -0.20162 -0.47774 -0.20208 -0.51029 -0.2 L -0.56133 -0.20556 C -0.69362 -0.21551 -0.53711 -0.2 -0.64362 -0.21111 C -0.6543 -0.21366 -0.66484 -0.21435 -0.675 -0.21852 C -0.71667 -0.23542 -0.75716 -0.25926 -0.79883 -0.27408 C -0.8155 -0.28009 -0.8237 -0.28148 -0.83945 -0.29259 C -0.89154 -0.32917 -0.83932 -0.29746 -0.86862 -0.31482 C -0.87044 -0.32037 -0.87201 -0.32616 -0.87383 -0.33148 C -0.87578 -0.33681 -0.87865 -0.34074 -0.88008 -0.3463 C -0.88229 -0.35463 -0.88294 -0.36366 -0.88425 -0.37222 C -0.88503 -0.38658 -0.88542 -0.4007 -0.88633 -0.41482 C -0.88685 -0.4206 -0.88828 -0.42593 -0.88841 -0.43148 C -0.88867 -0.43565 -0.8862 -0.45648 -0.88529 -0.45926 C -0.88151 -0.47292 -0.87813 -0.47871 -0.87175 -0.48704 C -0.86836 -0.49167 -0.86524 -0.49676 -0.86133 -0.5 C -0.85599 -0.50486 -0.84961 -0.50695 -0.84362 -0.51111 C -0.8401 -0.51389 -0.83698 -0.51852 -0.8332 -0.52037 C -0.8276 -0.52361 -0.82149 -0.52408 -0.8155 -0.52593 C -0.81094 -0.52755 -0.80534 -0.52986 -0.80091 -0.53148 C -0.77487 -0.53033 -0.74896 -0.53033 -0.72279 -0.52778 C -0.72149 -0.52778 -0.72018 -0.525 -0.71875 -0.52408 C -0.71719 -0.52315 -0.71524 -0.52315 -0.71341 -0.52222 C -0.70833 -0.51991 -0.71224 -0.52083 -0.70612 -0.51667 C -0.70495 -0.51597 -0.70339 -0.51551 -0.70195 -0.51482 C -0.70104 -0.51366 -0.7 -0.51204 -0.69883 -0.51111 C -0.69727 -0.51019 -0.69557 -0.50996 -0.69375 -0.50926 C -0.69232 -0.5088 -0.69102 -0.50833 -0.68958 -0.50741 C -0.68646 -0.50579 -0.6832 -0.50371 -0.68021 -0.50185 C -0.67956 -0.49954 -0.67917 -0.49653 -0.67813 -0.49445 C -0.67747 -0.49306 -0.67591 -0.49329 -0.675 -0.49259 C -0.67331 -0.49144 -0.67149 -0.49028 -0.66966 -0.48889 C -0.66901 -0.48704 -0.66875 -0.48472 -0.66758 -0.48333 C -0.66693 -0.48241 -0.66094 -0.47986 -0.66042 -0.47963 C -0.65938 -0.47847 -0.65859 -0.47685 -0.65716 -0.47593 C -0.65599 -0.475 -0.65443 -0.4757 -0.65313 -0.47408 C -0.65091 -0.47153 -0.65104 -0.46667 -0.65 -0.46296 C -0.64961 -0.46111 -0.64844 -0.45949 -0.64779 -0.45741 C -0.6474 -0.45579 -0.64727 -0.45371 -0.64688 -0.45185 C -0.64635 -0.44931 -0.64557 -0.44699 -0.64492 -0.44445 C -0.64362 -0.44121 -0.64167 -0.43773 -0.64167 -0.43333 C -0.64167 -0.43195 -0.64245 -0.43102 -0.64258 -0.42963 L -0.64258 -0.4294 " pathEditMode="relative" rAng="0" ptsTypes="AAAAA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14" y="-3583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00023 C 0.01979 -0.025 -0.0013 -0.00185 0.04896 -0.01111 C 0.05235 -0.01157 0.05521 -0.01597 0.05834 -0.01852 C 0.06602 -0.01481 0.0737 -0.01134 0.08125 -0.00741 C 0.08308 -0.00625 0.08477 -0.00463 0.08646 -0.0037 C 0.08789 -0.00278 0.08933 -0.00231 0.09063 -0.00185 L 0.11563 0.00741 C 0.11706 0.0088 0.11849 0.00996 0.11979 0.01111 C 0.12097 0.01227 0.12175 0.01435 0.12292 0.01482 C 0.13464 0.02176 0.14649 0.02755 0.15834 0.03334 C 0.17019 0.03935 0.18242 0.04213 0.19375 0.05 L 0.20417 0.05741 C 0.21328 0.06412 0.22201 0.07246 0.23125 0.07778 C 0.23229 0.07847 0.23347 0.07894 0.23438 0.07963 C 0.25951 0.10023 0.24792 0.09537 0.26146 0.1 C 0.26901 0.10556 0.27696 0.11065 0.28438 0.11667 C 0.28672 0.11875 0.28828 0.12269 0.2905 0.12408 C 0.29883 0.12963 0.30742 0.13496 0.31563 0.14074 C 0.32331 0.1463 0.31979 0.14468 0.325 0.15 C 0.33229 0.15764 0.33972 0.16459 0.34688 0.17222 C 0.35052 0.17639 0.35378 0.18148 0.35729 0.18519 C 0.36354 0.19213 0.37005 0.19815 0.37604 0.20556 C 0.37813 0.2081 0.37943 0.21227 0.38125 0.21482 C 0.38776 0.22408 0.39505 0.23102 0.40104 0.24074 C 0.40547 0.24792 0.4086 0.25718 0.4125 0.26482 C 0.41485 0.26945 0.41758 0.27338 0.41979 0.27778 L 0.43854 0.31667 C 0.44597 0.33195 0.46042 0.36297 0.46042 0.3632 C 0.46081 0.36482 0.46094 0.36667 0.46146 0.36829 C 0.46498 0.37917 0.46758 0.3838 0.47292 0.39259 C 0.48828 0.41736 0.47071 0.38658 0.48125 0.40556 C 0.48373 0.41528 0.48659 0.425 0.48854 0.43519 C 0.48933 0.43866 0.48933 0.44236 0.48959 0.4463 C 0.49076 0.45903 0.49167 0.47222 0.49284 0.48519 C 0.49063 0.51597 0.4888 0.54676 0.48646 0.57778 C 0.48633 0.58009 0.48568 0.58264 0.48542 0.58519 C 0.48464 0.59375 0.48399 0.60232 0.48334 0.61111 C 0.48295 0.61898 0.48295 0.62709 0.48229 0.63519 C 0.48177 0.64236 0.47604 0.69908 0.47396 0.70926 C 0.47084 0.72523 0.4681 0.74144 0.46459 0.75741 C 0.46185 0.76991 0.45886 0.78241 0.45521 0.79422 C 0.4487 0.81644 0.44792 0.81297 0.44063 0.82963 C 0.43295 0.84722 0.42344 0.86297 0.41771 0.8831 C 0.41459 0.89445 0.41185 0.90579 0.40834 0.91667 C 0.4069 0.9213 0.40508 0.92523 0.40313 0.92963 C 0.3974 0.94213 0.39089 0.95347 0.38542 0.96667 C 0.38373 0.97084 0.3767 0.9956 0.37292 1.00371 C 0.36823 1.01366 0.35795 1.03357 0.35104 1.04259 C 0.34401 1.05162 0.33685 1.06088 0.32917 1.06852 C 0.31029 1.08704 0.26068 1.11898 0.24792 1.12222 L 0.20104 1.13334 C 0.08464 1.12824 0.14909 1.14144 0.05209 1.10371 C 0.04076 1.09908 0.02396 1.09607 0.0125 1.08889 C 0.00065 1.08125 -0.01419 1.06783 -0.02396 1.05371 C -0.02773 1.04815 -0.03177 1.04283 -0.03541 1.03704 C -0.03776 1.0331 -0.03958 1.02824 -0.04166 1.02408 C -0.04336 1.01435 -0.04883 0.98681 -0.04791 0.97593 C -0.04453 0.93496 -0.00729 0.825 -0.00625 0.82222 C -0.00221 0.81181 0.00521 0.80764 0.01146 0.80185 C 0.01992 0.79398 0.02891 0.78843 0.0375 0.78125 C 0.0418 0.77801 0.04584 0.77408 0.05 0.77037 C 0.06016 0.7838 0.04922 0.77153 0.07292 0.77408 C 0.0836 0.77477 0.09909 0.78287 0.10938 0.78704 C 0.11641 0.78959 0.12331 0.79144 0.13021 0.79422 C 0.13464 0.79607 0.1543 0.80787 0.15625 0.80926 C 0.1599 0.81181 0.16315 0.81574 0.16667 0.81852 C 0.17539 0.825 0.18542 0.82894 0.19375 0.83704 C 0.19727 0.84028 0.19987 0.84607 0.20313 0.85 C 0.20612 0.85324 0.20964 0.85556 0.2125 0.85926 C 0.21537 0.8625 0.21862 0.86922 0.22188 0.87222 C 0.22774 0.87732 0.22774 0.87431 0.23334 0.8831 C 0.23607 0.88773 0.23763 0.89422 0.24063 0.89815 C 0.24336 0.90139 0.24792 0.9007 0.25104 0.90371 C 0.26732 0.91875 0.25795 0.91482 0.26979 0.91852 C 0.27188 0.91783 0.27383 0.91667 0.27604 0.91667 C 0.30586 0.91667 0.30716 0.91759 0.33229 0.92199 C 0.34011 0.91736 0.33138 0.9206 0.33646 0.92593 C 0.33854 0.92778 0.34232 0.92778 0.34479 0.92778 L 0.34479 0.92778 " pathEditMode="relative" rAng="0" ptsTypes="AAAAAA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5574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03 -0.07616 L -0.03203 -0.07592 C -0.02891 -0.07754 -0.02578 -0.07963 -0.02266 -0.07986 C -0.01341 -0.08079 -0.01263 -0.07916 -0.00599 -0.0743 C -0.00105 -0.07569 0.0039 -0.07616 0.00859 -0.07801 C 0.00989 -0.0787 0.01054 -0.08102 0.01172 -0.08171 C 0.01718 -0.08541 0.02278 -0.08866 0.02838 -0.09097 C 0.03528 -0.09421 0.04257 -0.09444 0.04922 -0.09838 C 0.05026 -0.09907 0.05143 -0.09954 0.05234 -0.10069 C 0.05377 -0.10139 0.0552 -0.10278 0.05651 -0.10393 C 0.05859 -0.10949 0.06054 -0.11551 0.06276 -0.1206 C 0.06823 -0.13333 0.06536 -0.12338 0.07109 -0.13356 C 0.07578 -0.14213 0.08073 -0.15 0.08463 -0.15949 C 0.09909 -0.19467 0.09257 -0.17778 0.10442 -0.20949 C 0.10703 -0.22801 0.10573 -0.22176 0.11692 -0.24838 C 0.11731 -0.2493 0.12174 -0.25949 0.12213 -0.26134 C 0.12513 -0.2743 0.1276 -0.28773 0.13047 -0.30023 C 0.13333 -0.31342 0.13255 -0.31065 0.13567 -0.31898 C 0.13606 -0.32129 0.13619 -0.32407 0.13672 -0.32616 C 0.14049 -0.34097 0.14297 -0.3412 0.14609 -0.35764 C 0.14895 -0.37291 0.15182 -0.38727 0.15442 -0.40254 C 0.15494 -0.40463 0.15507 -0.40741 0.15547 -0.40949 C 0.15612 -0.41273 0.15677 -0.41597 0.15755 -0.41875 C 0.15885 -0.42407 0.1608 -0.4287 0.16172 -0.43403 C 0.16927 -0.47708 0.17226 -0.52546 0.1763 -0.56875 C 0.1776 -0.58241 0.17773 -0.58287 0.17838 -0.59838 C 0.1789 -0.61018 0.17903 -0.62222 0.17942 -0.63356 C 0.1802 -0.65092 0.18034 -0.64699 0.18151 -0.66157 C 0.18268 -0.675 0.18359 -0.68866 0.18463 -0.70208 C 0.18333 -0.78541 0.19388 -0.85023 0.17734 -0.91875 C 0.17578 -0.92546 0.17448 -0.93171 0.17213 -0.93727 C 0.16588 -0.95301 0.14987 -0.99259 0.13776 -1.01134 C 0.12409 -1.0331 0.11028 -1.05393 0.09609 -1.07454 C 0.08268 -1.09398 0.05143 -1.12592 0.04192 -1.13541 C 0.03281 -1.14491 0.02343 -1.15347 0.0138 -1.16134 C -0.00743 -1.1794 0.01315 -1.15972 -0.00078 -1.16875 C -0.00951 -1.17454 -0.01797 -1.18217 -0.02683 -1.18727 C -0.02943 -1.18889 -0.03243 -1.18819 -0.03516 -1.18912 C -0.04141 -1.19143 -0.04753 -1.19514 -0.05391 -1.19653 C -0.05912 -1.19791 -0.09857 -1.20023 -0.0987 -1.20023 L -0.19974 -1.19097 C -0.20899 -1.19028 -0.21576 -1.18935 -0.22474 -1.18356 C -0.22839 -1.18125 -0.23164 -1.17731 -0.23516 -1.1743 C -0.23685 -1.17291 -0.23855 -1.17199 -0.24037 -1.1706 C -0.2448 -1.16134 -0.24909 -1.15185 -0.25391 -1.14282 C -0.27487 -1.10393 -0.25534 -1.15463 -0.28516 -1.08171 C -0.29063 -1.06829 -0.29675 -1.05532 -0.30183 -1.04097 C -0.31615 -1.00046 -0.33047 -0.95787 -0.34141 -0.91366 C -0.34506 -0.89838 -0.3517 -0.86342 -0.35391 -0.84838 C -0.3556 -0.83704 -0.35664 -0.825 -0.35795 -0.81319 C -0.35769 -0.80532 -0.35769 -0.79745 -0.35703 -0.78912 C -0.35664 -0.78472 -0.35482 -0.78079 -0.35495 -0.77616 C -0.35508 -0.76458 -0.35703 -0.75278 -0.35795 -0.74097 C -0.35769 -0.73842 -0.35521 -0.71412 -0.35391 -0.70949 C -0.34896 -0.69398 -0.3392 -0.66875 -0.33099 -0.65579 C -0.32683 -0.64954 -0.32162 -0.64537 -0.31745 -0.63912 C -0.29401 -0.60602 -0.33776 -0.6537 -0.29037 -0.59467 C -0.28216 -0.58472 -0.24414 -0.55208 -0.2362 -0.54653 C -0.22526 -0.53981 -0.21433 -0.53194 -0.20287 -0.52801 C -0.18933 -0.52361 -0.16224 -0.51736 -0.16224 -0.51713 C -0.14141 -0.52014 -0.12045 -0.52222 -0.09974 -0.52662 C -0.03086 -0.54028 -0.12644 -0.52916 -0.0612 -0.53541 C -0.05131 -0.53866 -0.03685 -0.54166 -0.02683 -0.54653 C -0.02149 -0.5493 -0.01615 -0.55185 -0.0112 -0.55625 C -0.00131 -0.56435 0.00989 -0.5794 0.01797 -0.59282 C 0.02187 -0.5993 0.02304 -0.60949 0.02526 -0.6169 C 0.02825 -0.62754 0.03151 -0.63796 0.03463 -0.64838 C 0.03398 -0.65393 0.03255 -0.65949 0.03255 -0.66504 C 0.03255 -0.66736 0.03411 -0.66875 0.03463 -0.6706 C 0.03554 -0.67361 0.03606 -0.67685 0.03672 -0.67986 C 0.03541 -0.70208 0.03528 -0.72477 0.03255 -0.74653 C 0.03138 -0.75671 0.02734 -0.76481 0.02526 -0.7743 C 0.02187 -0.79051 0.01992 -0.80717 0.01588 -0.82245 C 0.01159 -0.83935 0.00885 -0.86018 0.00026 -0.8706 L -0.02578 -0.90208 C -0.02956 -0.90717 -0.03295 -0.91366 -0.03724 -0.9169 C -0.04519 -0.92384 -0.05326 -0.93009 -0.0612 -0.93727 C -0.06797 -0.94375 -0.07409 -0.95208 -0.08099 -0.95764 C -0.08659 -0.9625 -0.09284 -0.96504 -0.0987 -0.96875 C -0.12045 -0.98333 -0.09662 -0.96921 -0.12891 -0.99282 C -0.13216 -0.99537 -0.13568 -0.99791 -0.13933 -0.99838 C -0.14792 -1.00023 -0.15664 -1 -0.16537 -1.00023 C -0.17474 -0.99838 -0.18412 -0.99768 -0.19349 -0.99467 C -0.20391 -0.99166 -0.20391 -0.98634 -0.21328 -0.97616 C -0.21589 -0.97338 -0.21875 -0.97106 -0.22162 -0.96875 C -0.2362 -0.95787 -0.2375 -0.96319 -0.25287 -0.93912 C -0.2599 -0.92824 -0.26185 -0.92662 -0.26745 -0.91366 C -0.26966 -0.90787 -0.27136 -0.90185 -0.2737 -0.89653 C -0.27618 -0.89074 -0.27943 -0.88588 -0.28203 -0.87986 C -0.29232 -0.85694 -0.28646 -0.86829 -0.29349 -0.84653 C -0.30118 -0.82245 -0.29349 -0.84884 -0.30391 -0.8243 C -0.30521 -0.82129 -0.30599 -0.81736 -0.30703 -0.81319 C -0.30664 -0.81041 -0.30599 -0.80717 -0.30599 -0.80416 C -0.30599 -0.80092 -0.30651 -0.79791 -0.30703 -0.79491 C -0.31107 -0.76389 -0.30743 -0.79467 -0.31745 -0.74467 C -0.31849 -0.73935 -0.31849 -0.73356 -0.31953 -0.72801 C -0.3267 -0.68518 -0.32123 -0.7294 -0.32578 -0.68912 C -0.32539 -0.68495 -0.32448 -0.68055 -0.32474 -0.67616 C -0.32487 -0.67361 -0.32618 -0.67153 -0.32683 -0.66875 C -0.32722 -0.66643 -0.32748 -0.66389 -0.32787 -0.66157 C -0.33073 -0.63379 -0.32839 -0.64722 -0.33099 -0.63356 C -0.33125 -0.62569 -0.33073 -0.61759 -0.33203 -0.60995 C -0.3323 -0.60764 -0.33451 -0.60972 -0.33516 -0.60764 C -0.33711 -0.60162 -0.33789 -0.59421 -0.33933 -0.58773 C -0.34037 -0.57106 -0.33998 -0.57268 -0.34245 -0.55625 C -0.34271 -0.55393 -0.34297 -0.55231 -0.34349 -0.55023 C -0.34401 -0.54838 -0.34493 -0.54676 -0.34558 -0.54467 C -0.34948 -0.53102 -0.34519 -0.53981 -0.35078 -0.53032 C -0.35144 -0.52592 -0.35183 -0.52153 -0.35287 -0.51736 C -0.35326 -0.51504 -0.35443 -0.51342 -0.35495 -0.51134 C -0.35886 -0.49491 -0.35274 -0.51273 -0.35795 -0.49838 C -0.35769 -0.49282 -0.35769 -0.48727 -0.35703 -0.48217 C -0.35664 -0.47963 -0.35495 -0.47847 -0.35495 -0.47616 C -0.35495 -0.47268 -0.35703 -0.46504 -0.35703 -0.46504 L -0.35703 -0.46504 " pathEditMode="relative" rAng="0" ptsTypes="AAAAAAAAAAAAAAAAAAAAAAAAAAAAAAAAAAAAAAAAAAAAAAAAAAAAAAA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56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02 -0.00185 L 0.11602 -0.00162 C 0.11367 -0.00671 0.11107 -0.01157 0.10873 -0.01666 C 0.10795 -0.01828 0.10769 -0.0206 0.10664 -0.02222 C 0.10313 -0.02754 0.09909 -0.03194 0.09519 -0.03703 C 0.09427 -0.03819 0.09336 -0.04028 0.09206 -0.04074 L 0.08477 -0.04259 C 0.08347 -0.04375 0.08203 -0.0449 0.0806 -0.04629 C 0.07748 -0.0493 0.07448 -0.05254 0.07123 -0.05555 C 0.07032 -0.05625 0.06914 -0.05648 0.0681 -0.0574 C 0.06472 -0.05972 0.0612 -0.06203 0.05769 -0.06481 C 0.05625 -0.06574 0.05508 -0.06782 0.05352 -0.06852 C 0.05013 -0.06967 0.04662 -0.06967 0.0431 -0.07037 C 0.03568 -0.07477 0.04375 -0.07037 0.02852 -0.07407 C 0.02722 -0.0743 0.02578 -0.07523 0.02435 -0.07592 C 0.01849 -0.07778 0.01263 -0.08055 0.00664 -0.08148 C -0.00338 -0.08287 -0.01341 -0.08264 -0.02356 -0.08333 C -0.02838 -0.08379 -0.0332 -0.08518 -0.03815 -0.08518 C -0.06002 -0.08518 -0.097 -0.08379 -0.12252 -0.08148 L -0.15586 -0.07778 C -0.15781 -0.07731 -0.16653 -0.07546 -0.1694 -0.07407 C -0.17422 -0.07129 -0.1789 -0.06713 -0.18398 -0.06481 L -0.20377 -0.05555 C -0.2082 -0.05347 -0.21276 -0.05208 -0.21731 -0.05 C -0.2194 -0.04884 -0.22135 -0.04676 -0.22356 -0.04629 C -0.22981 -0.04444 -0.23606 -0.04282 -0.24231 -0.04074 C -0.2444 -0.03981 -0.24648 -0.03819 -0.24856 -0.03703 L -0.2694 -0.02407 C -0.27044 -0.02338 -0.27252 -0.02222 -0.27252 -0.02199 C -0.28346 -0.00254 -0.27435 -0.01713 -0.29752 0.00741 C -0.29961 0.00972 -0.30156 0.01297 -0.30377 0.01482 C -0.31536 0.02593 -0.32864 0.03241 -0.33919 0.0463 C -0.34049 0.04815 -0.34179 0.05047 -0.34336 0.05209 C -0.347 0.05602 -0.3513 0.05857 -0.35481 0.06297 C -0.36758 0.07963 -0.37981 0.09769 -0.39231 0.11482 C -0.40208 0.12847 -0.40156 0.12477 -0.41523 0.15185 C -0.41797 0.15741 -0.42109 0.16227 -0.42356 0.16852 C -0.42747 0.17847 -0.4306 0.18935 -0.43398 0.2 C -0.43476 0.20232 -0.43541 0.20463 -0.43606 0.20741 C -0.43685 0.21088 -0.43737 0.21459 -0.43815 0.21852 C -0.43906 0.22269 -0.44036 0.22685 -0.44127 0.23148 C -0.44166 0.2338 -0.44179 0.23611 -0.44231 0.23889 C -0.44961 0.27292 -0.44843 0.26806 -0.45377 0.28704 C -0.45403 0.29074 -0.45416 0.29445 -0.45481 0.29792 C -0.4556 0.30232 -0.45729 0.30648 -0.45794 0.31111 C -0.45911 0.32084 -0.45924 0.33079 -0.46002 0.34074 C -0.45976 0.34422 -0.4595 0.35602 -0.45794 0.36111 C -0.45638 0.36621 -0.45429 0.37084 -0.45273 0.3757 C -0.44661 0.39445 -0.44713 0.39746 -0.43711 0.41482 C -0.43333 0.42107 -0.42864 0.42547 -0.42461 0.43148 C -0.42135 0.43611 -0.41888 0.4426 -0.41523 0.44607 C -0.40403 0.45718 -0.39843 0.45695 -0.38711 0.46111 C -0.34974 0.47431 -0.35468 0.47477 -0.31731 0.48148 C -0.3069 0.4831 -0.29648 0.48449 -0.28606 0.48519 C -0.26758 0.48635 -0.24922 0.48635 -0.23086 0.48704 L -0.09127 0.49074 L -0.04544 0.4926 L 0.09831 0.49445 L 0.1681 0.49815 C 0.18516 0.49908 0.20222 0.50301 0.21914 0.50347 L 0.26394 0.50185 C 0.27227 0.50301 0.28073 0.50255 0.28894 0.50556 C 0.29024 0.50579 0.29115 0.5088 0.29115 0.51111 C 0.29115 0.5132 0.28972 0.51459 0.28894 0.51667 C 0.28399 0.51343 0.28672 0.51412 0.27956 0.51667 C 0.24453 0.52824 0.29792 0.51019 0.25664 0.52778 C 0.23907 0.53519 0.22162 0.54445 0.20352 0.54815 C 0.11133 0.56621 0.15378 0.56204 0.07644 0.56482 L -0.07356 0.56088 L -0.1819 0.55926 L -0.39856 0.55185 C -0.47213 0.53889 -0.44088 0.54329 -0.49231 0.53704 C -0.49609 0.5375 -0.49987 0.53843 -0.50377 0.53889 C -0.51028 0.53959 -0.51718 0.53773 -0.52356 0.54074 C -0.525 0.54121 -0.52174 0.54514 -0.52044 0.5463 C -0.51784 0.54838 -0.51484 0.54838 -0.51211 0.55 C -0.51002 0.55093 -0.50794 0.55255 -0.50586 0.55371 C -0.49961 0.55648 -0.4931 0.5588 -0.48711 0.56297 C -0.47161 0.57338 -0.45963 0.58912 -0.44336 0.59445 C -0.43164 0.59815 -0.41966 0.59931 -0.40794 0.60185 C -0.39648 0.60116 -0.38502 0.59885 -0.37356 0.6 C -0.36445 0.6007 -0.30169 0.61713 -0.29752 0.61829 C -0.29049 0.6206 -0.28359 0.625 -0.27669 0.62778 C -0.26692 0.63125 -0.25703 0.63264 -0.24752 0.63704 C -0.23307 0.64329 -0.21914 0.65255 -0.20481 0.65926 C -0.19518 0.66343 -0.18528 0.66459 -0.17565 0.66852 C -0.16614 0.67199 -0.1569 0.67778 -0.14752 0.68125 C -0.13502 0.68565 -0.11002 0.6926 -0.11002 0.69283 C -0.10638 0.69121 -0.09218 0.68611 -0.08815 0.68681 C -0.03593 0.69653 -0.09297 0.69005 -0.05586 0.70185 C -0.04622 0.7044 -0.03633 0.70556 -0.02669 0.70741 C -0.02487 0.70672 -0.02317 0.70533 -0.02148 0.70556 C -0.01198 0.70648 -0.00859 0.71065 0.00039 0.71482 C 0.00391 0.71621 0.00742 0.71713 0.01081 0.71852 C 0.01224 0.71968 0.01472 0.71945 0.01498 0.72222 C 0.01537 0.72431 0.01263 0.72408 0.01185 0.72593 C 0.01081 0.72847 0.01081 0.73195 0.00977 0.73519 C 0.00899 0.73727 0.00756 0.73843 0.00664 0.74074 C 0.00573 0.74283 0.00547 0.74584 0.00456 0.74815 C 0.00209 0.75417 -0.00104 0.76019 -0.00377 0.76667 C -0.00481 0.76898 -0.00586 0.77153 -0.0069 0.77408 C -0.00755 0.7757 -0.00807 0.77778 -0.00898 0.7794 C -0.01966 0.80162 -0.00716 0.77292 -0.01627 0.79445 C -0.01692 0.79815 -0.01705 0.80209 -0.01836 0.80556 C -0.01927 0.8081 -0.02122 0.80903 -0.02252 0.81111 C -0.02396 0.8132 -0.02513 0.81597 -0.02669 0.81852 C -0.02825 0.82037 -0.03008 0.82222 -0.0319 0.82408 C -0.03633 0.82847 -0.04062 0.83357 -0.04544 0.83681 C -0.04765 0.83866 -0.05026 0.83797 -0.05273 0.83889 C -0.06302 0.84977 -0.05221 0.83982 -0.06523 0.8463 C -0.06666 0.84676 -0.06784 0.84908 -0.0694 0.85 C -0.07278 0.85116 -0.0763 0.85116 -0.07981 0.85185 C -0.08711 0.85602 -0.07747 0.85162 -0.08919 0.85 C -0.09127 0.84954 -0.09336 0.85116 -0.09544 0.85185 C -0.1039 0.86297 -0.09466 0.85232 -0.10586 0.85903 C -0.10703 0.85996 -0.10781 0.86181 -0.10898 0.86297 C -0.10989 0.86366 -0.11106 0.86389 -0.11211 0.86482 C -0.11354 0.86574 -0.11484 0.86736 -0.11627 0.86852 C -0.12383 0.87454 -0.11901 0.86922 -0.12461 0.87593 C -0.12526 0.87408 -0.12539 0.87037 -0.12669 0.87037 C -0.13047 0.87037 -0.13112 0.87709 -0.1319 0.88148 C -0.13216 0.87894 -0.13177 0.87547 -0.13294 0.87408 C -0.13372 0.87269 -0.13528 0.87454 -0.13606 0.87593 C -0.13685 0.87709 -0.13659 0.87963 -0.13711 0.88148 C -0.13802 0.88449 -0.13919 0.8875 -0.14023 0.89074 C -0.13841 0.90023 -0.13919 0.89422 -0.13919 0.90926 L -0.13919 0.90949 " pathEditMode="relative" rAng="0" ptsTypes="AAAAAAAAAAAAAAAAAAAAAAAAAAAAAAAAAAAAAAAAAAAAAAAAAAA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2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animRot by="120000">
                                      <p:cBhvr>
                                        <p:cTn id="45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120000">
                                      <p:cBhvr>
                                        <p:cTn id="51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8129" y="15111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gradFill>
                  <a:gsLst>
                    <a:gs pos="30000">
                      <a:srgbClr val="8BCE58"/>
                    </a:gs>
                    <a:gs pos="76000">
                      <a:srgbClr val="80CC64"/>
                    </a:gs>
                    <a:gs pos="52000">
                      <a:srgbClr val="92D050"/>
                    </a:gs>
                    <a:gs pos="0">
                      <a:srgbClr val="FF0000"/>
                    </a:gs>
                    <a:gs pos="100000">
                      <a:srgbClr val="00B0F0"/>
                    </a:gs>
                  </a:gsLst>
                  <a:lin ang="0" scaled="0"/>
                </a:gradFill>
              </a:rPr>
              <a:t>Гимн Франции (</a:t>
            </a:r>
            <a:r>
              <a:rPr lang="ru-RU" dirty="0">
                <a:gradFill>
                  <a:gsLst>
                    <a:gs pos="30000">
                      <a:srgbClr val="8BCE58"/>
                    </a:gs>
                    <a:gs pos="76000">
                      <a:srgbClr val="80CC64"/>
                    </a:gs>
                    <a:gs pos="52000">
                      <a:srgbClr val="92D050"/>
                    </a:gs>
                    <a:gs pos="0">
                      <a:srgbClr val="FF0000"/>
                    </a:gs>
                    <a:gs pos="100000">
                      <a:srgbClr val="00B0F0"/>
                    </a:gs>
                  </a:gsLst>
                  <a:lin ang="0" scaled="0"/>
                </a:gradFill>
              </a:rPr>
              <a:t>Гвианы</a:t>
            </a:r>
            <a:r>
              <a:rPr lang="ru-RU" dirty="0" smtClean="0">
                <a:gradFill>
                  <a:gsLst>
                    <a:gs pos="30000">
                      <a:srgbClr val="8BCE58"/>
                    </a:gs>
                    <a:gs pos="76000">
                      <a:srgbClr val="80CC64"/>
                    </a:gs>
                    <a:gs pos="52000">
                      <a:srgbClr val="92D050"/>
                    </a:gs>
                    <a:gs pos="0">
                      <a:srgbClr val="FF0000"/>
                    </a:gs>
                    <a:gs pos="100000">
                      <a:srgbClr val="00B0F0"/>
                    </a:gs>
                  </a:gsLst>
                  <a:lin ang="0" scaled="0"/>
                </a:gradFill>
              </a:rPr>
              <a:t>)</a:t>
            </a:r>
            <a:endParaRPr lang="ru-RU" dirty="0">
              <a:gradFill>
                <a:gsLst>
                  <a:gs pos="30000">
                    <a:srgbClr val="8BCE58"/>
                  </a:gs>
                  <a:gs pos="76000">
                    <a:srgbClr val="80CC64"/>
                  </a:gs>
                  <a:gs pos="52000">
                    <a:srgbClr val="92D050"/>
                  </a:gs>
                  <a:gs pos="0">
                    <a:srgbClr val="FF0000"/>
                  </a:gs>
                  <a:gs pos="100000">
                    <a:srgbClr val="00B0F0"/>
                  </a:gs>
                </a:gsLst>
                <a:lin ang="0" scaled="0"/>
              </a:gradFill>
            </a:endParaRPr>
          </a:p>
        </p:txBody>
      </p:sp>
      <p:pic>
        <p:nvPicPr>
          <p:cNvPr id="4" name="Рисунок 3">
            <a:hlinkClick r:id="rId4" action="ppaction://hlinkfile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81" y="1334310"/>
            <a:ext cx="2566481" cy="2566481"/>
          </a:xfrm>
          <a:prstGeom prst="rect">
            <a:avLst/>
          </a:prstGeom>
        </p:spPr>
      </p:pic>
      <p:sp>
        <p:nvSpPr>
          <p:cNvPr id="5" name="Стрелка вправо 4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6" name="Рисунок 5">
            <a:hlinkClick r:id="rId7" action="ppaction://hlinksldjump">
              <a:snd r:embed="rId3" name="click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8" name="Стрелка вправо 7">
            <a:hlinkClick r:id="rId10" action="ppaction://hlinksldjump">
              <a:snd r:embed="rId3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216614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7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560" y="-1782501"/>
            <a:ext cx="10515600" cy="1325563"/>
          </a:xfrm>
        </p:spPr>
        <p:txBody>
          <a:bodyPr>
            <a:prstTxWarp prst="textPlain">
              <a:avLst/>
            </a:prstTxWarp>
            <a:scene3d>
              <a:camera prst="perspective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dirty="0" smtClean="0">
                <a:solidFill>
                  <a:srgbClr val="92D05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Интересный факт про флаг Гвианы</a:t>
            </a:r>
            <a:endParaRPr lang="ru-RU" dirty="0">
              <a:solidFill>
                <a:srgbClr val="92D05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751" y="1976003"/>
            <a:ext cx="105732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gradFill>
                  <a:gsLst>
                    <a:gs pos="546">
                      <a:srgbClr val="810967"/>
                    </a:gs>
                    <a:gs pos="13000">
                      <a:srgbClr val="340B0B"/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0" scaled="0"/>
                </a:gradFill>
              </a:rPr>
              <a:t>В некоторых источниках указывается, что у</a:t>
            </a:r>
          </a:p>
          <a:p>
            <a:r>
              <a:rPr lang="ru-RU" sz="3600" dirty="0">
                <a:gradFill>
                  <a:gsLst>
                    <a:gs pos="546">
                      <a:srgbClr val="810967"/>
                    </a:gs>
                    <a:gs pos="13000">
                      <a:srgbClr val="340B0B"/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0" scaled="0"/>
                </a:gradFill>
              </a:rPr>
              <a:t> </a:t>
            </a:r>
            <a:r>
              <a:rPr lang="ru-RU" sz="3600" dirty="0"/>
              <a:t>Французской Гвианы </a:t>
            </a:r>
          </a:p>
          <a:p>
            <a:r>
              <a:rPr lang="ru-RU" sz="3600" dirty="0">
                <a:gradFill>
                  <a:gsLst>
                    <a:gs pos="546">
                      <a:srgbClr val="810967"/>
                    </a:gs>
                    <a:gs pos="13000">
                      <a:srgbClr val="340B0B"/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0" scaled="0"/>
                </a:gradFill>
              </a:rPr>
              <a:t>существует флаг белого цвета</a:t>
            </a:r>
          </a:p>
          <a:p>
            <a:r>
              <a:rPr lang="ru-RU" sz="3600" dirty="0">
                <a:gradFill>
                  <a:gsLst>
                    <a:gs pos="546">
                      <a:srgbClr val="810967"/>
                    </a:gs>
                    <a:gs pos="13000">
                      <a:srgbClr val="340B0B"/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0" scaled="0"/>
                </a:gradFill>
              </a:rPr>
              <a:t> с изображенным туземцем на берегу океана, </a:t>
            </a:r>
          </a:p>
          <a:p>
            <a:r>
              <a:rPr lang="ru-RU" sz="3600" dirty="0">
                <a:gradFill>
                  <a:gsLst>
                    <a:gs pos="546">
                      <a:srgbClr val="810967"/>
                    </a:gs>
                    <a:gs pos="13000">
                      <a:srgbClr val="340B0B"/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0" scaled="0"/>
                </a:gradFill>
              </a:rPr>
              <a:t>что не является достоверной информацией.</a:t>
            </a:r>
          </a:p>
          <a:p>
            <a:r>
              <a:rPr lang="ru-RU" sz="3600" dirty="0">
                <a:gradFill>
                  <a:gsLst>
                    <a:gs pos="546">
                      <a:srgbClr val="810967"/>
                    </a:gs>
                    <a:gs pos="13000">
                      <a:srgbClr val="340B0B"/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0" scaled="0"/>
                </a:gradFill>
              </a:rPr>
              <a:t> Данный </a:t>
            </a:r>
            <a:r>
              <a:rPr lang="ru-RU" sz="3600" dirty="0">
                <a:solidFill>
                  <a:srgbClr val="FF00FF"/>
                </a:solidFill>
              </a:rPr>
              <a:t>флаг не был принят нормативными </a:t>
            </a:r>
            <a:r>
              <a:rPr lang="ru-RU" sz="3600" dirty="0">
                <a:gradFill>
                  <a:gsLst>
                    <a:gs pos="546">
                      <a:srgbClr val="810967"/>
                    </a:gs>
                    <a:gs pos="13000">
                      <a:srgbClr val="340B0B"/>
                    </a:gs>
                    <a:gs pos="80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0" scaled="0"/>
                </a:gradFill>
              </a:rPr>
              <a:t>актами.</a:t>
            </a:r>
          </a:p>
        </p:txBody>
      </p:sp>
      <p:sp>
        <p:nvSpPr>
          <p:cNvPr id="5" name="Стрелка вправо 4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6" name="Рисунок 5">
            <a:hlinkClick r:id="rId6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900" y="4739245"/>
            <a:ext cx="825500" cy="840601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8" name="Стрелка вправо 7">
            <a:hlinkClick r:id="rId9" action="ppaction://hlinksldjump">
              <a:snd r:embed="rId5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2937765619"/>
      </p:ext>
    </p:extLst>
  </p:cSld>
  <p:clrMapOvr>
    <a:masterClrMapping/>
  </p:clrMapOvr>
  <p:transition spd="slow" advClick="0" advTm="8639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4.16667E-7 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224" y="-1325561"/>
            <a:ext cx="10515600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dirty="0">
                <a:solidFill>
                  <a:srgbClr val="92D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Герб Гвианы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9" y="2901664"/>
            <a:ext cx="2400935" cy="2641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594" y="1223202"/>
            <a:ext cx="2053849" cy="1369232"/>
          </a:xfrm>
          <a:prstGeom prst="rect">
            <a:avLst/>
          </a:prstGeom>
        </p:spPr>
      </p:pic>
      <p:sp>
        <p:nvSpPr>
          <p:cNvPr id="6" name="Стрелка вправо 5">
            <a:hlinkClick r:id="rId5" action="ppaction://hlinksldjump">
              <a:snd r:embed="rId6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7" name="Рисунок 6">
            <a:hlinkClick r:id="rId7" action="ppaction://hlinksldjump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endshow">
              <a:snd r:embed="rId6" name="click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9" name="Стрелка вправо 8">
            <a:hlinkClick r:id="rId10" action="ppaction://hlinksldjump">
              <a:snd r:embed="rId6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0" name="TextBox 9"/>
          <p:cNvSpPr txBox="1"/>
          <p:nvPr/>
        </p:nvSpPr>
        <p:spPr>
          <a:xfrm>
            <a:off x="3103592" y="839562"/>
            <a:ext cx="80470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Гвиана — заморский департамент Франции, </a:t>
            </a:r>
          </a:p>
          <a:p>
            <a:r>
              <a:rPr lang="ru-RU" sz="3200" dirty="0">
                <a:solidFill>
                  <a:srgbClr val="FF0000"/>
                </a:solidFill>
              </a:rPr>
              <a:t>поэтому</a:t>
            </a:r>
          </a:p>
          <a:p>
            <a:r>
              <a:rPr lang="ru-RU" sz="3200" dirty="0">
                <a:solidFill>
                  <a:srgbClr val="FF0000"/>
                </a:solidFill>
              </a:rPr>
              <a:t> и официальный герб тоже Французский.</a:t>
            </a:r>
          </a:p>
          <a:p>
            <a:r>
              <a:rPr lang="ru-RU" sz="3200" dirty="0">
                <a:solidFill>
                  <a:srgbClr val="FF0000"/>
                </a:solidFill>
              </a:rPr>
              <a:t> А неофициальный изображён слева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25" y="2592434"/>
            <a:ext cx="2467191" cy="28051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0" y="1052253"/>
            <a:ext cx="2286000" cy="1524000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 rot="4006436">
            <a:off x="4278629" y="2157149"/>
            <a:ext cx="792480" cy="2929177"/>
          </a:xfrm>
          <a:prstGeom prst="downArrow">
            <a:avLst>
              <a:gd name="adj1" fmla="val 23031"/>
              <a:gd name="adj2" fmla="val 8265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33348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6399000">
        <p14:ripple dir="lu"/>
      </p:transition>
    </mc:Choice>
    <mc:Fallback xmlns="">
      <p:transition spd="slow" advClick="0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2.22222E-6 L -0.00065 0.1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5" presetClass="entr" presetSubtype="0" repeatCount="3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200" y="7261225"/>
            <a:ext cx="10541000" cy="1006475"/>
          </a:xfrm>
        </p:spPr>
        <p:txBody>
          <a:bodyPr>
            <a:prstTxWarp prst="textPlain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Экономика Гвианы</a:t>
            </a:r>
            <a:endParaRPr lang="ru-RU" b="1" dirty="0">
              <a:ln w="22225">
                <a:solidFill>
                  <a:srgbClr val="FFFF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77" y="1409701"/>
            <a:ext cx="1208462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Важную экономическую роль в стране играет деятельность Национального</a:t>
            </a:r>
          </a:p>
          <a:p>
            <a:r>
              <a:rPr lang="ru-RU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центра Франции по космическим исследованиям, </a:t>
            </a:r>
          </a:p>
          <a:p>
            <a:r>
              <a:rPr lang="ru-RU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находящегося на Атлантическом побережье, в районе Куру.</a:t>
            </a:r>
          </a:p>
          <a:p>
            <a:r>
              <a:rPr lang="ru-RU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Производство электроэнергии составляет в среднем 450 млн кВт⋅ч </a:t>
            </a:r>
          </a:p>
          <a:p>
            <a:r>
              <a:rPr lang="ru-RU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Выращивается сахарный тростник, почти весь </a:t>
            </a:r>
          </a:p>
          <a:p>
            <a:r>
              <a:rPr lang="ru-RU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идущий на производство рома. Кроме того, культивируются бананы, цитрусовые, </a:t>
            </a:r>
          </a:p>
          <a:p>
            <a:r>
              <a:rPr lang="ru-RU" sz="3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маниока, рис. Животноводство развито слабо.</a:t>
            </a:r>
          </a:p>
          <a:p>
            <a:endParaRPr lang="ru-RU" sz="2800" dirty="0">
              <a:solidFill>
                <a:srgbClr val="1D1F19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Стрелка вправо 4">
            <a:hlinkClick r:id="rId4" action="ppaction://hlinksldjump">
              <a:snd r:embed="rId5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6" name="Рисунок 5">
            <a:hlinkClick r:id="rId6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endshow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8" name="Стрелка вправо 7">
            <a:hlinkClick r:id="rId9" action="ppaction://hlinksldjump">
              <a:snd r:embed="rId5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33246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6399000">
        <p14:prism dir="d" isContent="1" isInverted="1"/>
        <p:sndAc>
          <p:stSnd>
            <p:snd r:embed="rId2" name="cashreg.wav"/>
          </p:stSnd>
        </p:sndAc>
      </p:transition>
    </mc:Choice>
    <mc:Fallback xmlns="">
      <p:transition spd="slow" advClick="0" advTm="86399000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073 -1.028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51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9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9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9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9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9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9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9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9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9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9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9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9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9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9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9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4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30" y="-1463675"/>
            <a:ext cx="10502900" cy="1120775"/>
          </a:xfrm>
        </p:spPr>
        <p:txBody>
          <a:bodyPr>
            <a:prstTxWarp prst="textPlain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dirty="0" smtClean="0">
                <a:ln>
                  <a:solidFill>
                    <a:srgbClr val="F571D9"/>
                  </a:solidFill>
                </a:ln>
                <a:solidFill>
                  <a:srgbClr val="FF00FF"/>
                </a:solidFill>
              </a:rPr>
              <a:t>Население</a:t>
            </a:r>
            <a:endParaRPr lang="ru-RU" dirty="0">
              <a:ln>
                <a:solidFill>
                  <a:srgbClr val="F571D9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1658" y="1655108"/>
            <a:ext cx="1217936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Быстрый рост населения Гвианы объясняется</a:t>
            </a:r>
            <a:r>
              <a:rPr lang="en-US" sz="2800" dirty="0">
                <a:solidFill>
                  <a:srgbClr val="FFFF00"/>
                </a:solidFill>
              </a:rPr>
              <a:t>:</a:t>
            </a:r>
            <a:endParaRPr lang="ru-RU" sz="2800" dirty="0">
              <a:solidFill>
                <a:srgbClr val="FFFF00"/>
              </a:solidFill>
            </a:endParaRPr>
          </a:p>
          <a:p>
            <a:r>
              <a:rPr lang="ru-RU" sz="2800" dirty="0">
                <a:solidFill>
                  <a:srgbClr val="FFFF00"/>
                </a:solidFill>
              </a:rPr>
              <a:t>1. Высоким естественным приростом в 23‰</a:t>
            </a:r>
          </a:p>
          <a:p>
            <a:r>
              <a:rPr lang="ru-RU" sz="2400" dirty="0">
                <a:solidFill>
                  <a:srgbClr val="FFFF00"/>
                </a:solidFill>
              </a:rPr>
              <a:t>2. Значительной иммиграцией (7‰), в основном из заморских владений </a:t>
            </a:r>
            <a:r>
              <a:rPr lang="ru-RU" sz="2000" dirty="0">
                <a:solidFill>
                  <a:srgbClr val="FFFF00"/>
                </a:solidFill>
              </a:rPr>
              <a:t>Франции и Бразилии.</a:t>
            </a:r>
          </a:p>
          <a:p>
            <a:r>
              <a:rPr lang="ru-RU" sz="2800" dirty="0">
                <a:solidFill>
                  <a:srgbClr val="FFFF00"/>
                </a:solidFill>
              </a:rPr>
              <a:t>3. Неплохой рождаемостью 21,7 чел. на 1000. населения</a:t>
            </a:r>
          </a:p>
          <a:p>
            <a:r>
              <a:rPr lang="ru-RU" sz="2800" dirty="0">
                <a:solidFill>
                  <a:srgbClr val="FFFF00"/>
                </a:solidFill>
              </a:rPr>
              <a:t>4. Невысокой смертностью 4,8</a:t>
            </a:r>
          </a:p>
        </p:txBody>
      </p:sp>
      <p:sp>
        <p:nvSpPr>
          <p:cNvPr id="5" name="Стрелка вправо 4">
            <a:hlinkClick r:id="rId4" action="ppaction://hlinksldjump">
              <a:snd r:embed="rId5" name="click.wav"/>
            </a:hlinkClick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6" name="Рисунок 5">
            <a:hlinkClick r:id="rId6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endshow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8" name="Стрелка вправо 7">
            <a:hlinkClick r:id="rId9" action="ppaction://hlinksldjump">
              <a:snd r:embed="rId5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TextBox 8"/>
          <p:cNvSpPr txBox="1"/>
          <p:nvPr/>
        </p:nvSpPr>
        <p:spPr>
          <a:xfrm>
            <a:off x="665373" y="3840325"/>
            <a:ext cx="8835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Официальная религия — католицизм, лишь незначительная часть</a:t>
            </a:r>
          </a:p>
          <a:p>
            <a:r>
              <a:rPr lang="ru-RU" sz="2400" dirty="0">
                <a:solidFill>
                  <a:srgbClr val="FFFF00"/>
                </a:solidFill>
              </a:rPr>
              <a:t>населения исповедует индуизм и вуду.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862736"/>
            <a:ext cx="8883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Этнический состав населения: до 70 % — негры и мулаты,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12 % — европейцы, 3 % индейцы,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15 % — бразильцы и потомки выходцев из различных стран Азии </a:t>
            </a:r>
          </a:p>
        </p:txBody>
      </p:sp>
    </p:spTree>
    <p:extLst>
      <p:ext uri="{BB962C8B-B14F-4D97-AF65-F5344CB8AC3E}">
        <p14:creationId xmlns:p14="http://schemas.microsoft.com/office/powerpoint/2010/main" val="10092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399000">
        <p14:flash/>
      </p:transition>
    </mc:Choice>
    <mc:Fallback xmlns="">
      <p:transition spd="slow" advClick="0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5209 L -0.00208 -0.05185 C -0.01341 -0.05324 -0.02149 -0.05324 -0.03229 -0.05764 C -0.03724 -0.05949 -0.04206 -0.06297 -0.04688 -0.06505 C -0.05313 -0.06736 -0.05951 -0.06829 -0.06563 -0.0706 C -0.07513 -0.07385 -0.08438 -0.07801 -0.09375 -0.08172 L -0.17096 -0.07986 C -0.17227 -0.07963 -0.1737 -0.07824 -0.175 -0.07801 C -0.18372 -0.07639 -0.19258 -0.0757 -0.20104 -0.07431 C -0.21888 -0.0713 -0.23646 -0.06713 -0.25417 -0.06505 C -0.26745 -0.06343 -0.2806 -0.06366 -0.29375 -0.0632 L -0.32917 -0.06505 C -0.37279 -0.06713 -0.35742 -0.06088 -0.375 -0.06875 C -0.41003 -0.06435 -0.44714 -0.06135 -0.48125 -0.04838 L -0.54375 -0.02431 C -0.54622 -0.02315 -0.5487 -0.02153 -0.55104 -0.0206 C -0.57617 -0.01065 -0.64401 0.01319 -0.6668 0.02569 C -0.71055 0.05023 -0.64649 0.01551 -0.73542 0.05532 C -0.8056 0.0868 -0.7694 0.07986 -0.80208 0.08495 C -0.8375 0.10046 -0.84987 0.1037 -0.88333 0.12569 C -0.88672 0.12801 -0.88984 0.13148 -0.89271 0.13495 C -0.90404 0.14884 -0.9151 0.16296 -0.92604 0.17754 C -0.93594 0.19051 -0.94753 0.20069 -0.95521 0.21782 C -0.96445 0.23865 -0.96823 0.24629 -0.97813 0.27708 C -0.98372 0.29467 -0.98841 0.31273 -0.99271 0.33125 C -0.99479 0.33981 -0.99714 0.34838 -0.99896 0.35717 C -1.00339 0.37731 -1.00833 0.39722 -1.01146 0.41828 C -1.0168 0.45301 -1.02018 0.48842 -1.02396 0.52384 C -1.02578 0.54027 -1.02904 0.61134 -1.02917 0.61412 C -1.02695 0.72338 -1.03138 0.61574 -1.02292 0.69745 C -1.02135 0.71365 -1.02214 0.73032 -1.01979 0.7456 C -1.01419 0.78472 -0.9957 0.86412 -0.98021 0.89051 C -0.97122 0.90578 -0.96315 0.92338 -0.95313 0.9368 C -0.93151 0.96574 -0.90586 0.98634 -0.88021 1.00162 C -0.86563 1.01018 -0.85078 1.01875 -0.83542 1.02384 C -0.81901 1.02916 -0.80221 1.03032 -0.78542 1.0331 C -0.75013 1.03842 -0.70872 1.0412 -0.67396 1.04421 C -0.65221 1.03819 -0.57839 1.02315 -0.54792 1.00347 C -0.51615 0.98264 -0.48542 0.95625 -0.45417 0.9331 C -0.45104 0.92801 -0.44766 0.92384 -0.44479 0.91828 C -0.43307 0.89444 -0.4237 0.86898 -0.41563 0.84051 C -0.41419 0.83449 -0.41354 0.82801 -0.4125 0.82152 C -0.4112 0.8 -0.40833 0.7787 -0.40833 0.75717 C -0.40833 0.71041 -0.41172 0.66458 -0.4125 0.61828 C -0.41276 0.60324 -0.41185 0.58819 -0.41146 0.57384 C -0.4125 0.55949 -0.41354 0.54537 -0.41458 0.53078 C -0.41524 0.52291 -0.4155 0.51481 -0.41667 0.50717 C -0.42422 0.46018 -0.42839 0.43055 -0.43958 0.39236 C -0.44258 0.38217 -0.44596 0.37268 -0.44896 0.36273 C -0.45117 0.35532 -0.4526 0.34722 -0.45521 0.34051 C -0.45716 0.33588 -0.46029 0.33333 -0.4625 0.3294 C -0.46524 0.32453 -0.46719 0.31875 -0.46979 0.31435 C -0.47096 0.31227 -0.47266 0.3118 -0.47396 0.31041 C -0.47747 0.30787 -0.48099 0.30555 -0.48438 0.30324 C -0.48854 0.30069 -0.49297 0.29907 -0.49688 0.29606 C -0.51341 0.28287 -0.48854 0.28588 -0.52292 0.27384 C -0.53021 0.27083 -0.57383 0.26852 -0.58229 0.26828 C -0.58412 0.26852 -0.58581 0.26921 -0.5875 0.27014 C -0.58932 0.27083 -0.59102 0.27453 -0.59271 0.27384 C -0.59544 0.27245 -0.59635 0.26504 -0.59896 0.26412 C -0.61289 0.26157 -0.62682 0.26412 -0.64063 0.26412 L -0.64271 0.26273 " pathEditMode="relative" rAng="0" ptsTypes="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54" y="5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3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3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3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3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3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284" y="7805451"/>
            <a:ext cx="10515600" cy="1325563"/>
          </a:xfrm>
        </p:spPr>
        <p:txBody>
          <a:bodyPr>
            <a:prstTxWarp prst="textPlain">
              <a:avLst/>
            </a:prstTxWarp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Гвианское нагорье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287" y="2179525"/>
            <a:ext cx="1144864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Гвианское нагорье</a:t>
            </a:r>
            <a:r>
              <a:rPr lang="ru-RU" sz="2800" dirty="0">
                <a:solidFill>
                  <a:srgbClr val="FFFF00"/>
                </a:solidFill>
              </a:rPr>
              <a:t> или </a:t>
            </a:r>
            <a:r>
              <a:rPr lang="ru-RU" sz="2800" b="1" dirty="0">
                <a:solidFill>
                  <a:srgbClr val="FFFF00"/>
                </a:solidFill>
              </a:rPr>
              <a:t>Гвианское плоскогорье</a:t>
            </a:r>
            <a:r>
              <a:rPr lang="ru-RU" sz="2800" dirty="0">
                <a:solidFill>
                  <a:srgbClr val="FFFF00"/>
                </a:solidFill>
              </a:rPr>
              <a:t> — </a:t>
            </a:r>
            <a:r>
              <a:rPr lang="ru-RU" sz="2800" dirty="0">
                <a:solidFill>
                  <a:schemeClr val="bg1"/>
                </a:solidFill>
              </a:rPr>
              <a:t>гористое плоскогорье,</a:t>
            </a:r>
          </a:p>
          <a:p>
            <a:r>
              <a:rPr lang="ru-RU" sz="2800" dirty="0">
                <a:solidFill>
                  <a:schemeClr val="bg1"/>
                </a:solidFill>
              </a:rPr>
              <a:t> длиной около 1 930 км и высотой 300—1000 м,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находящееся на севере Южной Америки.</a:t>
            </a:r>
          </a:p>
          <a:p>
            <a:r>
              <a:rPr lang="ru-RU" sz="2800" dirty="0">
                <a:solidFill>
                  <a:schemeClr val="bg1"/>
                </a:solidFill>
              </a:rPr>
              <a:t> Одной из особенностей этого плоскогорья является</a:t>
            </a:r>
          </a:p>
          <a:p>
            <a:r>
              <a:rPr lang="ru-RU" sz="2800" dirty="0">
                <a:solidFill>
                  <a:schemeClr val="bg1"/>
                </a:solidFill>
              </a:rPr>
              <a:t>То, что оно находится на границе </a:t>
            </a:r>
            <a:r>
              <a:rPr lang="ru-RU" sz="3200" dirty="0" smtClean="0">
                <a:solidFill>
                  <a:srgbClr val="FF0000"/>
                </a:solidFill>
              </a:rPr>
              <a:t>пяти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стран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ru-RU" sz="2800" dirty="0">
                <a:solidFill>
                  <a:srgbClr val="F571D9"/>
                </a:solidFill>
              </a:rPr>
              <a:t>Гвиана</a:t>
            </a:r>
            <a:r>
              <a:rPr lang="ru-RU" sz="2800" dirty="0">
                <a:solidFill>
                  <a:schemeClr val="bg1"/>
                </a:solidFill>
              </a:rPr>
              <a:t>,</a:t>
            </a:r>
            <a:r>
              <a:rPr lang="ru-RU" sz="2800" dirty="0"/>
              <a:t> </a:t>
            </a:r>
            <a:r>
              <a:rPr lang="ru-RU" sz="2800" dirty="0" smtClean="0">
                <a:solidFill>
                  <a:srgbClr val="92D050"/>
                </a:solidFill>
              </a:rPr>
              <a:t>Бразилия</a:t>
            </a:r>
            <a:r>
              <a:rPr lang="ru-RU" sz="2800" dirty="0" smtClean="0">
                <a:solidFill>
                  <a:schemeClr val="bg1"/>
                </a:solidFill>
              </a:rPr>
              <a:t>,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FFC000"/>
                </a:solidFill>
              </a:rPr>
              <a:t>Суринам</a:t>
            </a:r>
            <a:r>
              <a:rPr lang="ru-RU" sz="2800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smtClean="0">
                <a:solidFill>
                  <a:srgbClr val="F692F1"/>
                </a:solidFill>
              </a:rPr>
              <a:t>Гайана</a:t>
            </a:r>
            <a:r>
              <a:rPr lang="ru-RU" sz="2800" dirty="0" smtClean="0">
                <a:solidFill>
                  <a:srgbClr val="FFC000"/>
                </a:solidFill>
              </a:rPr>
              <a:t> </a:t>
            </a:r>
            <a:r>
              <a:rPr lang="ru-RU" sz="2800" dirty="0" smtClean="0">
                <a:solidFill>
                  <a:schemeClr val="bg1"/>
                </a:solidFill>
              </a:rPr>
              <a:t>и</a:t>
            </a:r>
            <a:r>
              <a:rPr lang="ru-RU" sz="2800" dirty="0" smtClean="0"/>
              <a:t>.</a:t>
            </a:r>
            <a:r>
              <a:rPr lang="ru-RU" sz="2800" dirty="0" smtClean="0">
                <a:solidFill>
                  <a:srgbClr val="00B050"/>
                </a:solidFill>
              </a:rPr>
              <a:t>Венесуэла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922000" y="5767371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5" name="Рисунок 4">
            <a:hlinkClick r:id="rId4" action="ppaction://hlinksldjump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99" y="4720260"/>
            <a:ext cx="825500" cy="840601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endshow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8" y="2"/>
            <a:ext cx="696914" cy="548165"/>
          </a:xfrm>
          <a:prstGeom prst="rect">
            <a:avLst/>
          </a:prstGeom>
        </p:spPr>
      </p:pic>
      <p:sp>
        <p:nvSpPr>
          <p:cNvPr id="7" name="Стрелка вправо 6">
            <a:hlinkClick r:id="rId8" action="ppaction://hlinksldjump">
              <a:snd r:embed="rId5" name="click.wav"/>
            </a:hlinkClick>
          </p:cNvPr>
          <p:cNvSpPr/>
          <p:nvPr/>
        </p:nvSpPr>
        <p:spPr>
          <a:xfrm rot="10800000">
            <a:off x="9760218" y="5767369"/>
            <a:ext cx="1003300" cy="620731"/>
          </a:xfrm>
          <a:prstGeom prst="rightArrow">
            <a:avLst/>
          </a:prstGeom>
          <a:gradFill>
            <a:gsLst>
              <a:gs pos="15000">
                <a:srgbClr val="FF0000"/>
              </a:gs>
              <a:gs pos="36000">
                <a:srgbClr val="00B0F0"/>
              </a:gs>
              <a:gs pos="61000">
                <a:srgbClr val="FFC000"/>
              </a:gs>
              <a:gs pos="85000">
                <a:srgbClr val="00B050"/>
              </a:gs>
            </a:gsLst>
            <a:lin ang="1800000" scaled="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</p:spTree>
    <p:extLst>
      <p:ext uri="{BB962C8B-B14F-4D97-AF65-F5344CB8AC3E}">
        <p14:creationId xmlns:p14="http://schemas.microsoft.com/office/powerpoint/2010/main" val="492683537"/>
      </p:ext>
    </p:extLst>
  </p:cSld>
  <p:clrMapOvr>
    <a:masterClrMapping/>
  </p:clrMapOvr>
  <p:transition spd="slow" advClick="0" advTm="8639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2 -0.00324 L 0.04062 -0.00301 C 0.03515 -0.03241 0.03854 -0.00416 0.04062 -0.03055 C 0.04179 -0.04629 0.04153 -0.0618 0.04245 -0.07731 C 0.04245 -0.07893 0.0431 -0.08055 0.04336 -0.08217 C 0.04453 -0.08958 0.04544 -0.09722 0.04687 -0.10463 C 0.05065 -0.12291 0.05182 -0.14398 0.05872 -0.15926 C 0.06224 -0.16713 0.06575 -0.17546 0.06953 -0.18333 C 0.07057 -0.18565 0.07213 -0.18727 0.07317 -0.18981 C 0.08034 -0.2081 0.07578 -0.20926 0.08945 -0.22662 C 0.10078 -0.2412 0.11367 -0.25185 0.12552 -0.26528 C 0.13216 -0.27268 0.13867 -0.28055 0.14544 -0.28796 C 0.14713 -0.28981 0.14896 -0.29166 0.15091 -0.29259 C 0.15377 -0.29421 0.1569 -0.29421 0.15989 -0.29606 C 0.16536 -0.29884 0.1707 -0.30231 0.17617 -0.30555 L 0.1789 -0.30694 C 0.18125 -0.31041 0.1832 -0.31481 0.18607 -0.31666 C 0.1931 -0.32083 0.22422 -0.32129 0.22578 -0.32153 C 0.2358 -0.32384 0.2457 -0.32708 0.25573 -0.32778 C 0.26211 -0.32824 0.26849 -0.32477 0.27461 -0.32153 C 0.27825 -0.32338 0.28203 -0.32384 0.28554 -0.32616 C 0.28828 -0.32847 0.29062 -0.33241 0.29271 -0.33588 C 0.29909 -0.34722 0.30091 -0.35741 0.30534 -0.37129 C 0.30586 -0.37315 0.30677 -0.37453 0.30716 -0.37639 C 0.30885 -0.38403 0.31172 -0.40046 0.31172 -0.4 C 0.30989 -0.41991 0.30833 -0.43981 0.30625 -0.45972 C 0.30534 -0.46805 0.30325 -0.47407 0.3 -0.48078 C 0.29922 -0.48194 0.29804 -0.48241 0.29726 -0.48379 C 0.29557 -0.48611 0.28528 -0.50278 0.28099 -0.50625 C 0.27838 -0.50856 0.27565 -0.50995 0.27278 -0.51088 C 0.26745 -0.51342 0.26198 -0.51481 0.25651 -0.51574 C 0.22929 -0.52245 0.24739 -0.5162 0.23489 -0.5206 C 0.22825 -0.52014 0.22161 -0.51898 0.21497 -0.51898 C 0.21406 -0.51898 0.21328 -0.5206 0.21224 -0.5206 C 0.20664 -0.52153 0.20078 -0.52199 0.19518 -0.52245 C 0.18515 -0.5243 0.17526 -0.52824 0.16536 -0.5287 C 0.11797 -0.53194 0.06041 -0.53009 0.01263 -0.5287 C -0.07722 -0.51713 0.01953 -0.52731 -0.02084 -0.52731 L -0.13203 -0.52546 L -0.23321 -0.53055 C -0.24349 -0.53102 -0.25365 -0.53264 -0.26393 -0.53356 C -0.27201 -0.53449 -0.28021 -0.53449 -0.28828 -0.53541 C -0.32565 -0.54166 -0.31615 -0.53889 -0.36237 -0.5544 C -0.36758 -0.55602 -0.37266 -0.55833 -0.37774 -0.56088 C -0.3944 -0.56898 -0.41185 -0.57338 -0.42748 -0.58657 C -0.43438 -0.59236 -0.44102 -0.5993 -0.44818 -0.60416 C -0.45378 -0.60787 -0.45977 -0.60903 -0.46537 -0.61227 C -0.47435 -0.61736 -0.4763 -0.62083 -0.48425 -0.62824 C -0.48607 -0.62986 -0.48789 -0.63148 -0.48972 -0.6331 C -0.4918 -0.64421 -0.48933 -0.63032 -0.49154 -0.64583 C -0.49167 -0.64768 -0.49206 -0.64907 -0.49245 -0.65069 C -0.49154 -0.65347 -0.49089 -0.65648 -0.48972 -0.65879 C -0.48555 -0.66597 -0.4806 -0.66852 -0.47617 -0.67477 C -0.47344 -0.6787 -0.47175 -0.68449 -0.46888 -0.68773 C -0.46485 -0.69259 -0.46016 -0.6956 -0.45547 -0.69884 C -0.44753 -0.70463 -0.43464 -0.70764 -0.42748 -0.71018 C -0.41966 -0.70972 -0.41172 -0.70995 -0.40391 -0.70856 C -0.40222 -0.70833 -0.36654 -0.70995 -0.35521 -0.69259 C -0.34479 -0.67685 -0.34219 -0.67199 -0.33711 -0.65231 C -0.33503 -0.64444 -0.3336 -0.63611 -0.33164 -0.62824 C -0.32943 -0.61944 -0.32305 -0.59328 -0.3181 -0.58171 C -0.31654 -0.57801 -0.31016 -0.56805 -0.30821 -0.56551 C -0.3056 -0.5625 -0.303 -0.55949 -0.3 -0.55764 C -0.29232 -0.55254 -0.26589 -0.55139 -0.26485 -0.55116 C -0.25821 -0.55278 -0.25143 -0.55324 -0.24492 -0.55602 C -0.2375 -0.55926 -0.23047 -0.56481 -0.22318 -0.56875 C -0.21667 -0.57245 -0.21003 -0.57523 -0.20339 -0.57847 C -0.19701 -0.58495 -0.19024 -0.59004 -0.18438 -0.59768 C -0.17279 -0.61296 -0.18581 -0.61203 -0.17175 -0.60903 C -0.16237 -0.61435 -0.15287 -0.61875 -0.14375 -0.625 C -0.1405 -0.62731 -0.13789 -0.63194 -0.13464 -0.63472 C -0.11914 -0.64815 -0.1181 -0.64791 -0.10391 -0.65555 C -0.07136 -0.65301 -0.0931 -0.66088 -0.07865 -0.64745 C -0.07188 -0.6412 -0.05795 -0.62986 -0.05795 -0.62963 C -0.05547 -0.62569 -0.05339 -0.6206 -0.05065 -0.61713 C -0.04818 -0.61366 -0.04492 -0.6125 -0.04258 -0.60903 C -0.0405 -0.60602 -0.03946 -0.60139 -0.03802 -0.59768 C -0.03685 -0.58727 -0.0362 -0.57616 -0.03438 -0.56551 C -0.03386 -0.5625 -0.02643 -0.55463 -0.0263 -0.5544 C -0.01706 -0.5456 -0.01836 -0.54791 -0.00729 -0.54629 C -0.00274 -0.54745 0.00182 -0.54791 0.00625 -0.54953 C 0.01497 -0.55254 0.03112 -0.56366 0.03698 -0.56875 C 0.04127 -0.57268 0.04479 -0.5787 0.0487 -0.58333 C 0.05403 -0.58935 0.0595 -0.59537 0.06497 -0.60092 C 0.09075 -0.62708 0.08177 -0.61666 0.10742 -0.63958 C 0.11328 -0.64467 0.11901 -0.64977 0.12461 -0.65555 C 0.12747 -0.65833 0.12995 -0.6625 0.13281 -0.66528 C 0.1414 -0.67315 0.15898 -0.68773 0.15898 -0.6875 C 0.16471 -0.68657 0.17044 -0.68634 0.17617 -0.68449 C 0.17929 -0.68356 0.18216 -0.68125 0.18515 -0.67963 C 0.19909 -0.67268 0.20078 -0.6743 0.21406 -0.66041 C 0.22005 -0.65416 0.22526 -0.64583 0.23125 -0.63958 C 0.24896 -0.62106 0.24179 -0.63194 0.25651 -0.62014 C 0.26146 -0.61643 0.26614 -0.61111 0.27096 -0.60741 C 0.27578 -0.6037 0.28073 -0.60116 0.28554 -0.59768 C 0.28906 -0.59514 0.29271 -0.59236 0.29635 -0.58981 L 0.3289 -0.5912 C 0.35468 -0.59352 0.34687 -0.58958 0.36133 -0.5993 C 0.36315 -0.60254 0.36536 -0.60532 0.36679 -0.60903 C 0.37448 -0.62893 0.3763 -0.63773 0.38125 -0.65717 C 0.38502 -0.70046 0.38216 -0.67384 0.39388 -0.7456 C 0.3957 -0.75625 0.39935 -0.77778 0.39935 -0.77754 C 0.40026 -0.79907 0.4026 -0.83078 0.40026 -0.85324 C 0.39922 -0.86319 0.39661 -0.87245 0.39479 -0.88217 C 0.39453 -0.88842 0.39518 -0.89537 0.39388 -0.90139 C 0.3888 -0.9243 0.37982 -0.94467 0.36953 -0.96088 C 0.36237 -0.97176 0.35495 -0.98241 0.34687 -0.99143 C 0.33073 -1.00903 0.30599 -1.02778 0.28724 -1.03472 C 0.2664 -1.04259 0.24479 -1.04305 0.22409 -1.05231 C 0.21562 -1.05602 0.20729 -1.06088 0.1987 -1.06366 C 0.19192 -1.06574 0.18489 -1.06574 0.17799 -1.0669 L 0.15091 -1.07153 C 0.11562 -1.06666 0.11692 -1.0662 0.06862 -1.06528 C 0.0608 -1.06504 0.05299 -1.0662 0.04518 -1.0669 C 0.04114 -1.0662 0.03737 -1.06528 0.03333 -1.06528 C 0.02526 -1.06528 0.01705 -1.06643 0.00898 -1.0669 C 0.00651 -1.0669 0.00416 -1.0669 0.00169 -1.0669 L 0.00091 -1.0669 " pathEditMode="relative" rAng="0" ptsTypes="AAAAAAAAAAAAAAAAAAAAAAAAAAAAAAAAAAAAAAAAAAAAAAAAAAAAAAAAAAAAAAAAAAAAAAAAAAAAAAAAAAAAAAAAAAAAAAAAAAAAAAAAAAAAAAAAAAAAAA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53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</TotalTime>
  <Words>467</Words>
  <Application>Microsoft Office PowerPoint</Application>
  <PresentationFormat>Широкоэкранный</PresentationFormat>
  <Paragraphs>103</Paragraphs>
  <Slides>16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Гвиана</vt:lpstr>
      <vt:lpstr>Презентация PowerPoint</vt:lpstr>
      <vt:lpstr>Общие сведения</vt:lpstr>
      <vt:lpstr>Гимн Франции (Гвианы)</vt:lpstr>
      <vt:lpstr>Интересный факт про флаг Гвианы</vt:lpstr>
      <vt:lpstr>Герб Гвианы</vt:lpstr>
      <vt:lpstr>Экономика Гвианы</vt:lpstr>
      <vt:lpstr>Население</vt:lpstr>
      <vt:lpstr>Гвианское нагорье</vt:lpstr>
      <vt:lpstr>Природа    Гвианы</vt:lpstr>
      <vt:lpstr>Видео о Гвиане</vt:lpstr>
      <vt:lpstr>Достопримечательности</vt:lpstr>
      <vt:lpstr>Спасибо за внимание</vt:lpstr>
      <vt:lpstr>Меню</vt:lpstr>
      <vt:lpstr>Меню 2</vt:lpstr>
      <vt:lpstr>Интерактивная Карта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Гвиана</dc:title>
  <dc:creator>Sasha</dc:creator>
  <cp:lastModifiedBy>Alexander</cp:lastModifiedBy>
  <cp:revision>74</cp:revision>
  <dcterms:created xsi:type="dcterms:W3CDTF">2016-05-07T15:52:12Z</dcterms:created>
  <dcterms:modified xsi:type="dcterms:W3CDTF">2025-09-23T04:54:39Z</dcterms:modified>
</cp:coreProperties>
</file>