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4226A-A3D9-4D9C-8070-8104FBF3F2D7}" type="datetimeFigureOut">
              <a:rPr lang="uk-UA"/>
              <a:pPr>
                <a:defRPr/>
              </a:pPr>
              <a:t>07.09.2025</a:t>
            </a:fld>
            <a:endParaRPr lang="uk-UA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5A939-15F0-44FA-846D-47F097CC22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F3F3-94B7-4E33-B9F7-09850D11E8D0}" type="datetimeFigureOut">
              <a:rPr lang="uk-UA"/>
              <a:pPr>
                <a:defRPr/>
              </a:pPr>
              <a:t>07.09.2025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0300-DCE6-438B-BD2B-A96BDF0091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6E01-FABC-4C97-8EB3-B7EA40DB25AC}" type="datetimeFigureOut">
              <a:rPr lang="uk-UA"/>
              <a:pPr>
                <a:defRPr/>
              </a:pPr>
              <a:t>07.09.2025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7769-961B-439B-9E5F-2FA74111F2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F208F8-1F01-45FB-A794-0D5BE8BF937A}" type="datetimeFigureOut">
              <a:rPr lang="uk-UA"/>
              <a:pPr>
                <a:defRPr/>
              </a:pPr>
              <a:t>07.09.2025</a:t>
            </a:fld>
            <a:endParaRPr lang="uk-UA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2C2081-E43D-40B5-81DA-21A4A63FEC0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DEBD2-9729-4083-9B2F-CEEE12015C34}" type="datetimeFigureOut">
              <a:rPr lang="uk-UA"/>
              <a:pPr>
                <a:defRPr/>
              </a:pPr>
              <a:t>07.09.2025</a:t>
            </a:fld>
            <a:endParaRPr lang="uk-UA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373EC-D8B1-40C0-83B0-91158097FE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3C8C-9F7F-441B-918E-E7D4DA887336}" type="datetimeFigureOut">
              <a:rPr lang="uk-UA"/>
              <a:pPr>
                <a:defRPr/>
              </a:pPr>
              <a:t>07.09.2025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4B34-9FF4-49C3-AAF5-8F85AF44D9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18CC-B807-48E5-AD40-78F33B03B3DB}" type="datetimeFigureOut">
              <a:rPr lang="uk-UA"/>
              <a:pPr>
                <a:defRPr/>
              </a:pPr>
              <a:t>07.09.2025</a:t>
            </a:fld>
            <a:endParaRPr lang="uk-UA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E5DD-B39B-429C-AC45-EC76E053474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55AEC7-6FAF-4086-8EEE-5B4A7C20B622}" type="datetimeFigureOut">
              <a:rPr lang="uk-UA"/>
              <a:pPr>
                <a:defRPr/>
              </a:pPr>
              <a:t>07.09.2025</a:t>
            </a:fld>
            <a:endParaRPr lang="uk-UA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40C692-D8F2-45C7-9CEC-76305A9A33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AF785-63AE-4F1C-A98A-36070AEAF47C}" type="datetimeFigureOut">
              <a:rPr lang="uk-UA"/>
              <a:pPr>
                <a:defRPr/>
              </a:pPr>
              <a:t>07.09.2025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CD84-3035-48B7-ACC2-5F3CD93EB3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A34320-7703-49A3-8C7A-ECEC0DE5E44D}" type="datetimeFigureOut">
              <a:rPr lang="uk-UA"/>
              <a:pPr>
                <a:defRPr/>
              </a:pPr>
              <a:t>07.09.2025</a:t>
            </a:fld>
            <a:endParaRPr lang="uk-UA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670C40-E432-4B86-AE30-43A69330A6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F347BD-BBA9-4698-B0DC-E7B81987034D}" type="datetimeFigureOut">
              <a:rPr lang="uk-UA"/>
              <a:pPr>
                <a:defRPr/>
              </a:pPr>
              <a:t>07.09.2025</a:t>
            </a:fld>
            <a:endParaRPr lang="uk-UA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C64354-9F4E-460E-BD02-B7B8AF20CE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C682469-93E1-47C5-9DD5-5F6F319684E8}" type="datetimeFigureOut">
              <a:rPr lang="uk-UA"/>
              <a:pPr>
                <a:defRPr/>
              </a:pPr>
              <a:t>07.09.2025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93550A7-C0C4-4ECD-8078-45A01F7E2F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7" r:id="rId4"/>
    <p:sldLayoutId id="2147483706" r:id="rId5"/>
    <p:sldLayoutId id="2147483711" r:id="rId6"/>
    <p:sldLayoutId id="2147483705" r:id="rId7"/>
    <p:sldLayoutId id="2147483712" r:id="rId8"/>
    <p:sldLayoutId id="2147483713" r:id="rId9"/>
    <p:sldLayoutId id="2147483704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hyperlink" Target="file:///D:\wiki\%D0%A4%D0%B0%D0%B9%D0%BB:Columbia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1300" y="622300"/>
            <a:ext cx="7419975" cy="4767263"/>
          </a:xfrm>
        </p:spPr>
      </p:pic>
      <p:pic>
        <p:nvPicPr>
          <p:cNvPr id="1331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2214562" cy="735013"/>
          </a:xfrm>
          <a:solidFill>
            <a:srgbClr val="00B0F0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FF0000"/>
                </a:solidFill>
              </a:rPr>
              <a:t>Юкон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75" y="142875"/>
            <a:ext cx="2928938" cy="20716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3 100 км 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832 000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6 428 м³/с</a:t>
            </a:r>
            <a:endParaRPr lang="en-US" sz="2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Атлин, 156 м</a:t>
            </a:r>
          </a:p>
          <a:p>
            <a:pPr>
              <a:spcBef>
                <a:spcPct val="0"/>
              </a:spcBef>
            </a:pP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Берингово море</a:t>
            </a:r>
          </a:p>
          <a:p>
            <a:endParaRPr lang="uk-UA" smtClean="0"/>
          </a:p>
        </p:txBody>
      </p:sp>
      <p:pic>
        <p:nvPicPr>
          <p:cNvPr id="22531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Мои документы\Мои рисунки\untitled-1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239236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и документы\Мои рисунки\untitled-2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714625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Мои документы\Мои рисунки\untitled-2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071938"/>
            <a:ext cx="21431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14750" y="142875"/>
            <a:ext cx="3643313" cy="22145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2 000 км 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668 212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7 500 м³/с</a:t>
            </a:r>
            <a:endParaRPr lang="en-US" sz="2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Колумбия, 820 м</a:t>
            </a:r>
          </a:p>
          <a:p>
            <a:pPr>
              <a:spcBef>
                <a:spcPct val="0"/>
              </a:spcBef>
            </a:pP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Тихий океан</a:t>
            </a:r>
          </a:p>
          <a:p>
            <a:endParaRPr lang="uk-UA" smtClean="0"/>
          </a:p>
        </p:txBody>
      </p:sp>
      <p:pic>
        <p:nvPicPr>
          <p:cNvPr id="2355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Мои документы\Мои рисунки\Северная Америка\Колумбия река\800px-Corps-engineers-archives_bonneville_dam_looking_e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143125"/>
            <a:ext cx="566737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mhtml:file://D:\Мои%20документы\Интернет%20странички\Колумбия%20(река)%20—%20Википедия.mht!http://upload.wikimedia.org/wikipedia/commons/thumb/8/8e/Columbia.png/350px-Columbia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214688"/>
            <a:ext cx="3141663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3" y="214313"/>
            <a:ext cx="3429000" cy="735012"/>
          </a:xfrm>
          <a:solidFill>
            <a:srgbClr val="00B0F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cap="none" smtClean="0">
                <a:solidFill>
                  <a:srgbClr val="FF0000"/>
                </a:solidFill>
              </a:rPr>
              <a:t>КОЛУМБИЯ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1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6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6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3071812" cy="735013"/>
          </a:xfrm>
          <a:solidFill>
            <a:srgbClr val="00B0F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3200" cap="none" smtClean="0">
                <a:solidFill>
                  <a:srgbClr val="FF0000"/>
                </a:solidFill>
              </a:rPr>
              <a:t>КОЛОРАДО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0" y="142875"/>
            <a:ext cx="4429125" cy="20716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2 330 км 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629 100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1 206 м³/с</a:t>
            </a:r>
            <a:endParaRPr lang="en-US" sz="2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Скалистые горы, ~ 2800 м</a:t>
            </a:r>
          </a:p>
          <a:p>
            <a:pPr>
              <a:spcBef>
                <a:spcPct val="0"/>
              </a:spcBef>
            </a:pP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Тихий океан</a:t>
            </a:r>
          </a:p>
          <a:p>
            <a:endParaRPr lang="uk-UA" smtClean="0"/>
          </a:p>
        </p:txBody>
      </p:sp>
      <p:pic>
        <p:nvPicPr>
          <p:cNvPr id="24579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Мои документы\Мои рисунки\Северная Америка\Колорадо\597px-Colorado_watersh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71875"/>
            <a:ext cx="3127375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и документы\Мои рисунки\Северная Америка\Колорадо\800px-Colorado_River_from_Desert_View-1000p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6400" y="2214563"/>
            <a:ext cx="60547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3000375" cy="735013"/>
          </a:xfrm>
          <a:solidFill>
            <a:srgbClr val="00B0F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3200" cap="none" smtClean="0">
                <a:solidFill>
                  <a:srgbClr val="FF0000"/>
                </a:solidFill>
              </a:rPr>
              <a:t>КОЛОРАДО</a:t>
            </a:r>
          </a:p>
        </p:txBody>
      </p:sp>
      <p:pic>
        <p:nvPicPr>
          <p:cNvPr id="25602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Мои документы\Мои рисунки\Северная Америка\Колорадо\800px-Colorado_River_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00125"/>
            <a:ext cx="56816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Мои документы\Мои рисунки\Северная Америка\Колорадо\800px-Colorado_Ri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928938"/>
            <a:ext cx="504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2230438" y="2036763"/>
            <a:ext cx="5608637" cy="1809750"/>
            <a:chOff x="1405" y="1283"/>
            <a:chExt cx="3533" cy="1140"/>
          </a:xfrm>
        </p:grpSpPr>
        <p:pic>
          <p:nvPicPr>
            <p:cNvPr id="26625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05" y="1283"/>
              <a:ext cx="3533" cy="1140"/>
            </a:xfrm>
            <a:prstGeom prst="rect">
              <a:avLst/>
            </a:prstGeom>
            <a:noFill/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485" y="1440"/>
              <a:ext cx="3375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uk-UA" sz="8000" b="1">
                  <a:solidFill>
                    <a:srgbClr val="00B0F0"/>
                  </a:solidFill>
                  <a:latin typeface="Century Schoolbook" pitchFamily="18" charset="0"/>
                </a:rPr>
                <a:t>ОЗЁРА</a:t>
              </a:r>
            </a:p>
          </p:txBody>
        </p:sp>
      </p:grpSp>
      <p:pic>
        <p:nvPicPr>
          <p:cNvPr id="26628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142875"/>
            <a:ext cx="5688013" cy="73501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err="1" smtClean="0">
                <a:solidFill>
                  <a:srgbClr val="C00000"/>
                </a:solidFill>
              </a:rPr>
              <a:t>Великие</a:t>
            </a:r>
            <a:r>
              <a:rPr lang="uk-UA" sz="4000" dirty="0" smtClean="0">
                <a:solidFill>
                  <a:srgbClr val="C00000"/>
                </a:solidFill>
              </a:rPr>
              <a:t> озера</a:t>
            </a:r>
            <a:endParaRPr lang="uk-UA" sz="4000" dirty="0">
              <a:solidFill>
                <a:srgbClr val="C00000"/>
              </a:solidFill>
            </a:endParaRPr>
          </a:p>
        </p:txBody>
      </p:sp>
      <p:pic>
        <p:nvPicPr>
          <p:cNvPr id="27650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1142984"/>
            <a:ext cx="27146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Верхнее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928802"/>
            <a:ext cx="27146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Гурон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714620"/>
            <a:ext cx="27146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Мичиган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5572140"/>
            <a:ext cx="27146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Онтарио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4786322"/>
            <a:ext cx="27146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Эри</a:t>
            </a:r>
          </a:p>
        </p:txBody>
      </p:sp>
      <p:pic>
        <p:nvPicPr>
          <p:cNvPr id="3074" name="Picture 2" descr="D:\Мои документы\Мои рисунки\Северная Америка\Великие озера\724px-Great_Lakes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285875"/>
            <a:ext cx="37925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Мои документы\Мои рисунки\Северная Америка\Великие озера\800px-Lake_Superior_North_Sho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00438"/>
            <a:ext cx="4733925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5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5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5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6643688" cy="735013"/>
          </a:xfrm>
          <a:solidFill>
            <a:srgbClr val="FFC00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cap="none" smtClean="0">
                <a:solidFill>
                  <a:srgbClr val="00B050"/>
                </a:solidFill>
              </a:rPr>
              <a:t>НИАГАРСКИЙ ВОДОПАД</a:t>
            </a:r>
          </a:p>
        </p:txBody>
      </p:sp>
      <p:pic>
        <p:nvPicPr>
          <p:cNvPr id="4098" name="Picture 2" descr="D:\Мои документы\Мои рисунки\Северная Америка\Ниагарский водопад\04547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001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Мои документы\Мои рисунки\Северная Америка\Ниагарский водопад\800px-NiagaraFallsPanor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643438"/>
            <a:ext cx="7620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Мои документы\Мои рисунки\Северная Америка\Ниагарский водопад\3-the-water-01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4287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7526337" cy="714375"/>
          </a:xfrm>
          <a:solidFill>
            <a:srgbClr val="92D05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3200" cap="none" smtClean="0">
                <a:solidFill>
                  <a:srgbClr val="C00000"/>
                </a:solidFill>
              </a:rPr>
              <a:t>БОЛЬШОЕ МЕДВЕЖЬЕ ОЗЕРО</a:t>
            </a:r>
          </a:p>
        </p:txBody>
      </p:sp>
      <p:pic>
        <p:nvPicPr>
          <p:cNvPr id="29698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Мои документы\Мои рисунки\Северная Америка\Большое Медвежье озеро\330px-great_bear_lak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214438"/>
            <a:ext cx="221456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Мои документы\Мои рисунки\Северная Америка\Большое Медвежье озеро\20050818_1302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6863" y="1285875"/>
            <a:ext cx="36179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Мои документы\Мои рисунки\Северная Америка\Большое Медвежье озеро\1288391143_bolshoe-medvez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357563"/>
            <a:ext cx="507206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:\Мои документы\Мои рисунки\Северная Америка\Большое Медвежье озеро\bolshoe-medvezhe-ozero_3547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4143375"/>
            <a:ext cx="27606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5143500" cy="714375"/>
          </a:xfrm>
          <a:solidFill>
            <a:srgbClr val="92D05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cap="none" smtClean="0">
                <a:solidFill>
                  <a:srgbClr val="C00000"/>
                </a:solidFill>
              </a:rPr>
              <a:t>ОЗЕРО ВИННИПЕГ</a:t>
            </a:r>
          </a:p>
        </p:txBody>
      </p:sp>
      <p:pic>
        <p:nvPicPr>
          <p:cNvPr id="30722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ои документы\Мои рисунки\Северная Америка\Оз.Виннипег\296px-Lake_Winnipeg_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42875"/>
            <a:ext cx="14287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Мои документы\Мои рисунки\Северная Америка\Оз.Виннипег\d23acc82df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000125"/>
            <a:ext cx="4164013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:\Мои документы\Мои рисунки\Северная Америка\Оз.Виннипег\hecla-island-lake-winnipeg_4613-45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1785938"/>
            <a:ext cx="25209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:\Мои документы\Мои рисунки\Северная Америка\Оз.Виннипег\post-1-12421685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4214813"/>
            <a:ext cx="32797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5000625" cy="735013"/>
          </a:xfrm>
          <a:solidFill>
            <a:srgbClr val="92D05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cap="none" smtClean="0">
                <a:solidFill>
                  <a:srgbClr val="C00000"/>
                </a:solidFill>
              </a:rPr>
              <a:t>ОЗЕРО НИКАРАГУА</a:t>
            </a:r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Мои документы\Мои рисунки\Северная Америка\оз.Никарагуа\220px-Ometepe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42875"/>
            <a:ext cx="2095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Мои документы\Мои рисунки\Северная Америка\оз.Никарагуа\280px-Nicaragua_relief_location_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071563"/>
            <a:ext cx="31940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D:\Мои документы\Мои рисунки\Северная Америка\оз.Никарагуа\Nicaragua_l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5125" y="21431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413" y="2047875"/>
            <a:ext cx="5992812" cy="1878013"/>
          </a:xfrm>
          <a:prstGeom prst="rect">
            <a:avLst/>
          </a:prstGeom>
          <a:noFill/>
        </p:spPr>
      </p:pic>
      <p:pic>
        <p:nvPicPr>
          <p:cNvPr id="14338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7072312" cy="785813"/>
          </a:xfrm>
          <a:solidFill>
            <a:srgbClr val="92D05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200" cap="none" smtClean="0">
                <a:solidFill>
                  <a:srgbClr val="C00000"/>
                </a:solidFill>
              </a:rPr>
              <a:t>БОЛЬШОЕ СОЛЕНОЕ ОЗЕРО</a:t>
            </a:r>
          </a:p>
        </p:txBody>
      </p:sp>
      <p:pic>
        <p:nvPicPr>
          <p:cNvPr id="32770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Мои документы\Мои рисунки\Северная Америка\Большое Соленое озеро\280px-Usa_edcp_relief_location_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00125"/>
            <a:ext cx="2667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 rot="20521281">
            <a:off x="1025525" y="1409700"/>
            <a:ext cx="371475" cy="220663"/>
          </a:xfrm>
          <a:prstGeom prst="leftArrow">
            <a:avLst>
              <a:gd name="adj1" fmla="val 589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6150" name="Picture 6" descr="D:\Мои документы\Мои рисунки\Северная Америка\Большое Соленое озеро\oz_sol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285875"/>
            <a:ext cx="42148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D:\Мои документы\Мои рисунки\Северная Америка\Большое Соленое озеро\saltlake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571750"/>
            <a:ext cx="5143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D:\Мои документы\Мои рисунки\Северная Америка\Большое Соленое озеро\01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429125"/>
            <a:ext cx="2190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571500"/>
            <a:ext cx="6886575" cy="39290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8000" dirty="0" smtClean="0">
                <a:solidFill>
                  <a:srgbClr val="FE9EF0"/>
                </a:solidFill>
                <a:latin typeface="Comic Sans MS" pitchFamily="66" charset="0"/>
              </a:rPr>
              <a:t>СПАСИБО ВСЕМ ЗА РАБОТУ !</a:t>
            </a:r>
            <a:endParaRPr lang="uk-UA" sz="8000" dirty="0">
              <a:solidFill>
                <a:srgbClr val="FE9EF0"/>
              </a:solidFill>
              <a:latin typeface="Comic Sans MS" pitchFamily="66" charset="0"/>
            </a:endParaRPr>
          </a:p>
        </p:txBody>
      </p:sp>
      <p:pic>
        <p:nvPicPr>
          <p:cNvPr id="30723" name="Picture 3" descr="D:\Мои документы\Мои рисунки\Эмблем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4857750"/>
            <a:ext cx="5643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3429000" cy="642937"/>
          </a:xfrm>
          <a:solidFill>
            <a:srgbClr val="00B0F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800" cap="none" smtClean="0">
                <a:solidFill>
                  <a:srgbClr val="FF0000"/>
                </a:solidFill>
              </a:rPr>
              <a:t>МИССИСИПИ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3313" y="214313"/>
            <a:ext cx="5500687" cy="1371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3 770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км 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2 981 000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12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734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м³/с</a:t>
            </a:r>
            <a:endParaRPr lang="en-US" sz="2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Центральные равнины, оз. Итаска, 450 м</a:t>
            </a:r>
          </a:p>
          <a:p>
            <a:pPr>
              <a:spcBef>
                <a:spcPct val="0"/>
              </a:spcBef>
            </a:pP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Мексиканский залив, образует большую дельту</a:t>
            </a:r>
          </a:p>
        </p:txBody>
      </p:sp>
      <p:pic>
        <p:nvPicPr>
          <p:cNvPr id="1026" name="Picture 2" descr="D:\Мои документы\Мои рисунки\Северная Америка\Миссисипи\Mississippi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28688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Мои документы\Мои рисунки\Северная Америка\Миссисипи\6a00d8341bf80a53ef00e54f173d218833-800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2820988"/>
            <a:ext cx="521493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75" y="142875"/>
            <a:ext cx="3500438" cy="571500"/>
          </a:xfrm>
          <a:prstGeom prst="rect">
            <a:avLst/>
          </a:prstGeom>
          <a:solidFill>
            <a:srgbClr val="00B0F0"/>
          </a:solidFill>
        </p:spPr>
        <p:txBody>
          <a:bodyPr anchor="b"/>
          <a:lstStyle/>
          <a:p>
            <a:pPr algn="ctr"/>
            <a:r>
              <a:rPr lang="uk-UA" sz="3200" b="1">
                <a:solidFill>
                  <a:srgbClr val="FF0000"/>
                </a:solidFill>
                <a:latin typeface="Century Schoolbook" pitchFamily="18" charset="0"/>
              </a:rPr>
              <a:t>МИССИСИПИ</a:t>
            </a:r>
          </a:p>
        </p:txBody>
      </p:sp>
      <p:pic>
        <p:nvPicPr>
          <p:cNvPr id="2050" name="Picture 2" descr="D:\Мои документы\Мои рисунки\Северная Америка\Миссисипи\0a0562b7834848941b03aef7f8ccaf3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85813"/>
            <a:ext cx="51006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Мои документы\Мои рисунки\Северная Америка\Миссисипи\Lake_Itasca_Mississippi_Sour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28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Мои документы\Мои рисунки\Северная Америка\Миссисипи\2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429000"/>
            <a:ext cx="49291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Мои документы\Мои рисунки\Северная Америка\Миссисипи\Miss_R_dam_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3824288"/>
            <a:ext cx="53403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3643313" cy="1878013"/>
          </a:xfrm>
          <a:solidFill>
            <a:srgbClr val="00B0F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uk-UA" sz="3200" cap="none" smtClean="0">
                <a:solidFill>
                  <a:srgbClr val="FF0000"/>
                </a:solidFill>
              </a:rPr>
              <a:t>МИССУРИ </a:t>
            </a:r>
            <a:br>
              <a:rPr lang="uk-UA" sz="3200" cap="none" smtClean="0">
                <a:solidFill>
                  <a:srgbClr val="FF0000"/>
                </a:solidFill>
              </a:rPr>
            </a:br>
            <a:r>
              <a:rPr lang="uk-UA" sz="3200" cap="none" smtClean="0">
                <a:solidFill>
                  <a:srgbClr val="FF0000"/>
                </a:solidFill>
              </a:rPr>
              <a:t>(ПРИТОК МИССИСИПИ)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0" y="0"/>
            <a:ext cx="4286250" cy="20716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3 7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67 км 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1 371 010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2 250 м³/с</a:t>
            </a:r>
            <a:endParaRPr lang="en-US" sz="2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Скалистые горы, 4 132 м</a:t>
            </a:r>
          </a:p>
          <a:p>
            <a:pPr>
              <a:spcBef>
                <a:spcPct val="0"/>
              </a:spcBef>
            </a:pP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Миссисипи</a:t>
            </a:r>
          </a:p>
          <a:p>
            <a:pPr>
              <a:spcBef>
                <a:spcPct val="0"/>
              </a:spcBef>
            </a:pPr>
            <a:endParaRPr lang="uk-UA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mtClean="0"/>
          </a:p>
        </p:txBody>
      </p:sp>
      <p:pic>
        <p:nvPicPr>
          <p:cNvPr id="3074" name="Picture 2" descr="D:\Мои документы\Мои рисунки\Северная Америка\Миссури\Wpdms_nasa_topo_missouri_r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524351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142875"/>
            <a:ext cx="3143250" cy="7080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FF0000"/>
                </a:solidFill>
                <a:latin typeface="Century Schoolbook" pitchFamily="18" charset="0"/>
              </a:rPr>
              <a:t>Миссури</a:t>
            </a:r>
            <a:r>
              <a:rPr lang="uk-UA" sz="400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uk-UA" sz="4000">
              <a:latin typeface="Century Schoolbook" pitchFamily="18" charset="0"/>
            </a:endParaRPr>
          </a:p>
        </p:txBody>
      </p:sp>
      <p:pic>
        <p:nvPicPr>
          <p:cNvPr id="4098" name="Picture 2" descr="D:\Мои документы\Мои рисунки\Северная Америка\Миссури\Missouribismarc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00125"/>
            <a:ext cx="450056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Мои документы\Мои рисунки\Северная Америка\Миссури\Missouri_river_in_Omaha,_Nebras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3643313" cy="1857375"/>
          </a:xfrm>
          <a:solidFill>
            <a:srgbClr val="00B0F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uk-UA" sz="3200" cap="none" smtClean="0">
                <a:solidFill>
                  <a:srgbClr val="FF0000"/>
                </a:solidFill>
              </a:rPr>
              <a:t>ОГАЙО</a:t>
            </a:r>
            <a:br>
              <a:rPr lang="uk-UA" sz="3200" cap="none" smtClean="0">
                <a:solidFill>
                  <a:srgbClr val="FF0000"/>
                </a:solidFill>
              </a:rPr>
            </a:br>
            <a:r>
              <a:rPr lang="uk-UA" sz="3200" cap="none" smtClean="0">
                <a:solidFill>
                  <a:srgbClr val="FF0000"/>
                </a:solidFill>
              </a:rPr>
              <a:t>(ПРИТОК</a:t>
            </a:r>
            <a:br>
              <a:rPr lang="uk-UA" sz="3200" cap="none" smtClean="0">
                <a:solidFill>
                  <a:srgbClr val="FF0000"/>
                </a:solidFill>
              </a:rPr>
            </a:br>
            <a:r>
              <a:rPr lang="uk-UA" sz="3200" cap="none" smtClean="0">
                <a:solidFill>
                  <a:srgbClr val="FF0000"/>
                </a:solidFill>
              </a:rPr>
              <a:t>МИССИСИПИ)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8" y="142875"/>
            <a:ext cx="3714750" cy="20716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102 км 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528 100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8 000 м³/с</a:t>
            </a:r>
            <a:endParaRPr lang="en-US" sz="2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Аппалачи</a:t>
            </a:r>
          </a:p>
          <a:p>
            <a:pPr>
              <a:spcBef>
                <a:spcPct val="0"/>
              </a:spcBef>
            </a:pPr>
            <a:r>
              <a:rPr lang="uk-UA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Миссисипи</a:t>
            </a:r>
          </a:p>
          <a:p>
            <a:endParaRPr lang="uk-UA" sz="2400" smtClean="0"/>
          </a:p>
        </p:txBody>
      </p:sp>
      <p:pic>
        <p:nvPicPr>
          <p:cNvPr id="19459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Мои документы\Мои рисунки\Северная Америка\Огайо\Ohioriver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071688"/>
            <a:ext cx="46434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2143125" cy="714375"/>
          </a:xfrm>
          <a:solidFill>
            <a:srgbClr val="00B0F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3200" cap="none" smtClean="0">
                <a:solidFill>
                  <a:srgbClr val="FF0000"/>
                </a:solidFill>
              </a:rPr>
              <a:t>ОГАЙО</a:t>
            </a:r>
          </a:p>
        </p:txBody>
      </p:sp>
      <p:pic>
        <p:nvPicPr>
          <p:cNvPr id="20482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Мои документы\Мои рисунки\Северная Америка\Огайо\800px-Rising-sun-indiana-ohio-river--from-abo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42875"/>
            <a:ext cx="5233987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:\Мои документы\Мои рисунки\Северная Америка\Огайо\800px-Cincinnati-roebling-suspension-brid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3643313"/>
            <a:ext cx="3860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:\Мои документы\Мои рисунки\Северная Америка\Огайо\800px-Allegheny_Monongahela_Oh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643313"/>
            <a:ext cx="48768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2928937" cy="747712"/>
          </a:xfrm>
          <a:solidFill>
            <a:srgbClr val="00B0F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3200" cap="none" smtClean="0">
                <a:solidFill>
                  <a:srgbClr val="FF0000"/>
                </a:solidFill>
              </a:rPr>
              <a:t>МАККЕНЗИ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0" y="142875"/>
            <a:ext cx="4714875" cy="2000250"/>
          </a:xfrm>
        </p:spPr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1 738 км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1 805 200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  <a:endParaRPr lang="uk-UA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10 700 м³/с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Большое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Невольничье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озеро, 156 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Северный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Ледовитый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океан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uk-UA" dirty="0"/>
          </a:p>
        </p:txBody>
      </p:sp>
      <p:pic>
        <p:nvPicPr>
          <p:cNvPr id="21507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1428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Мои документы\Мои рисунки\Северная Америка\Маккензи\542px-Mackenzieriver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30425"/>
            <a:ext cx="4143375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D:\Мои документы\Мои рисунки\Северная Америка\Маккензи\800px-Mackenzie_River_Freeze-u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500313"/>
            <a:ext cx="4951413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498</TotalTime>
  <Words>191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Презентация PowerPoint</vt:lpstr>
      <vt:lpstr>Презентация PowerPoint</vt:lpstr>
      <vt:lpstr>МИССИСИПИ</vt:lpstr>
      <vt:lpstr>Презентация PowerPoint</vt:lpstr>
      <vt:lpstr>МИССУРИ  (ПРИТОК МИССИСИПИ)</vt:lpstr>
      <vt:lpstr>Презентация PowerPoint</vt:lpstr>
      <vt:lpstr>ОГАЙО (ПРИТОК МИССИСИПИ)</vt:lpstr>
      <vt:lpstr>ОГАЙО</vt:lpstr>
      <vt:lpstr>МАККЕНЗИ</vt:lpstr>
      <vt:lpstr>Юкон</vt:lpstr>
      <vt:lpstr>КОЛУМБИЯ</vt:lpstr>
      <vt:lpstr>КОЛОРАДО</vt:lpstr>
      <vt:lpstr>КОЛОРАДО</vt:lpstr>
      <vt:lpstr>Презентация PowerPoint</vt:lpstr>
      <vt:lpstr>Великие озера</vt:lpstr>
      <vt:lpstr>НИАГАРСКИЙ ВОДОПАД</vt:lpstr>
      <vt:lpstr>БОЛЬШОЕ МЕДВЕЖЬЕ ОЗЕРО</vt:lpstr>
      <vt:lpstr>ОЗЕРО ВИННИПЕГ</vt:lpstr>
      <vt:lpstr>ОЗЕРО НИКАРАГУА</vt:lpstr>
      <vt:lpstr>БОЛЬШОЕ СОЛЕНОЕ ОЗЕРО</vt:lpstr>
      <vt:lpstr>СПАСИБО ВСЕМ ЗА РАБОТУ 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ПІВНІЧНА АМЕРИКА</dc:title>
  <dc:creator>User</dc:creator>
  <cp:lastModifiedBy>Tamara</cp:lastModifiedBy>
  <cp:revision>56</cp:revision>
  <dcterms:created xsi:type="dcterms:W3CDTF">2011-02-11T20:44:56Z</dcterms:created>
  <dcterms:modified xsi:type="dcterms:W3CDTF">2025-09-07T13:18:36Z</dcterms:modified>
</cp:coreProperties>
</file>