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08A0"/>
    <a:srgbClr val="CCFF33"/>
    <a:srgbClr val="FF33CC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0.jpeg"/><Relationship Id="rId1" Type="http://schemas.openxmlformats.org/officeDocument/2006/relationships/image" Target="../media/image7.jpeg"/><Relationship Id="rId4" Type="http://schemas.openxmlformats.org/officeDocument/2006/relationships/image" Target="../media/image11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0.jpeg"/><Relationship Id="rId1" Type="http://schemas.openxmlformats.org/officeDocument/2006/relationships/image" Target="../media/image7.jpeg"/><Relationship Id="rId4" Type="http://schemas.openxmlformats.org/officeDocument/2006/relationships/image" Target="../media/image1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4BB75C-B04E-4B37-89A9-6F9D9CCC2E10}" type="doc">
      <dgm:prSet loTypeId="urn:microsoft.com/office/officeart/2005/8/layout/default#1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B976ADA-A2D4-4E00-A0BA-0BD8ED15DFBD}">
      <dgm:prSet phldrT="[Текст]"/>
      <dgm:spPr/>
      <dgm:t>
        <a:bodyPr/>
        <a:lstStyle/>
        <a:p>
          <a:r>
            <a:rPr lang="ru-RU" dirty="0" smtClean="0">
              <a:solidFill>
                <a:schemeClr val="tx1">
                  <a:lumMod val="95000"/>
                  <a:lumOff val="5000"/>
                </a:schemeClr>
              </a:solidFill>
            </a:rPr>
            <a:t>Заготовка деталей</a:t>
          </a:r>
          <a:endParaRPr lang="ru-RU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8BBE7F7F-EE38-4DB0-9516-B5A600705AE9}" type="parTrans" cxnId="{F52F8617-4267-4C08-930F-D7948AD11415}">
      <dgm:prSet/>
      <dgm:spPr/>
      <dgm:t>
        <a:bodyPr/>
        <a:lstStyle/>
        <a:p>
          <a:endParaRPr lang="ru-RU"/>
        </a:p>
      </dgm:t>
    </dgm:pt>
    <dgm:pt modelId="{79D69C89-2AB9-43E3-ACCD-DD989B4D553F}" type="sibTrans" cxnId="{F52F8617-4267-4C08-930F-D7948AD11415}">
      <dgm:prSet/>
      <dgm:spPr/>
      <dgm:t>
        <a:bodyPr/>
        <a:lstStyle/>
        <a:p>
          <a:endParaRPr lang="ru-RU"/>
        </a:p>
      </dgm:t>
    </dgm:pt>
    <dgm:pt modelId="{C579A7B7-916E-4100-9FAB-0B9189609B44}">
      <dgm:prSet phldrT="[Текст]"/>
      <dgm:spPr/>
      <dgm:t>
        <a:bodyPr/>
        <a:lstStyle/>
        <a:p>
          <a:r>
            <a:rPr lang="ru-RU" dirty="0" smtClean="0">
              <a:solidFill>
                <a:schemeClr val="tx1">
                  <a:lumMod val="95000"/>
                  <a:lumOff val="5000"/>
                </a:schemeClr>
              </a:solidFill>
            </a:rPr>
            <a:t>Обработка на станках </a:t>
          </a:r>
          <a:endParaRPr lang="ru-RU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CF1AA1FB-B6E2-4790-A987-8034CDB39A71}" type="parTrans" cxnId="{9E121810-78A7-4D84-B6A3-F4087A300C8D}">
      <dgm:prSet/>
      <dgm:spPr/>
      <dgm:t>
        <a:bodyPr/>
        <a:lstStyle/>
        <a:p>
          <a:endParaRPr lang="ru-RU"/>
        </a:p>
      </dgm:t>
    </dgm:pt>
    <dgm:pt modelId="{B0EBB89A-8780-483E-803D-65157868E828}" type="sibTrans" cxnId="{9E121810-78A7-4D84-B6A3-F4087A300C8D}">
      <dgm:prSet/>
      <dgm:spPr/>
      <dgm:t>
        <a:bodyPr/>
        <a:lstStyle/>
        <a:p>
          <a:endParaRPr lang="ru-RU"/>
        </a:p>
      </dgm:t>
    </dgm:pt>
    <dgm:pt modelId="{3A35C1B3-90DC-41FA-A311-5ADC57AFCD9D}">
      <dgm:prSet phldrT="[Текст]"/>
      <dgm:spPr/>
      <dgm:t>
        <a:bodyPr/>
        <a:lstStyle/>
        <a:p>
          <a:r>
            <a:rPr lang="ru-RU" dirty="0" smtClean="0">
              <a:solidFill>
                <a:schemeClr val="tx1">
                  <a:lumMod val="95000"/>
                  <a:lumOff val="5000"/>
                </a:schemeClr>
              </a:solidFill>
            </a:rPr>
            <a:t>Сборка</a:t>
          </a:r>
          <a:endParaRPr lang="ru-RU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CB5E66B8-C612-4503-9B01-0D82120B41A4}" type="parTrans" cxnId="{8F164C72-248C-49A4-86D8-807A2FDCC1BB}">
      <dgm:prSet/>
      <dgm:spPr/>
      <dgm:t>
        <a:bodyPr/>
        <a:lstStyle/>
        <a:p>
          <a:endParaRPr lang="ru-RU"/>
        </a:p>
      </dgm:t>
    </dgm:pt>
    <dgm:pt modelId="{BD6C3B93-F0AC-421F-82E5-45237960909C}" type="sibTrans" cxnId="{8F164C72-248C-49A4-86D8-807A2FDCC1BB}">
      <dgm:prSet/>
      <dgm:spPr/>
      <dgm:t>
        <a:bodyPr/>
        <a:lstStyle/>
        <a:p>
          <a:endParaRPr lang="ru-RU"/>
        </a:p>
      </dgm:t>
    </dgm:pt>
    <dgm:pt modelId="{A2D6DBFF-0B09-48D8-8ACB-024EE2017C2A}" type="pres">
      <dgm:prSet presAssocID="{324BB75C-B04E-4B37-89A9-6F9D9CCC2E1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F93107-702A-4177-B42F-FF5D06520DD9}" type="pres">
      <dgm:prSet presAssocID="{4B976ADA-A2D4-4E00-A0BA-0BD8ED15DFBD}" presName="node" presStyleLbl="node1" presStyleIdx="0" presStyleCnt="3" custScaleX="40293" custScaleY="52250" custLinFactNeighborX="-19066" custLinFactNeighborY="119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8885AB-79F9-4F19-827C-EFA50A3D3FC6}" type="pres">
      <dgm:prSet presAssocID="{79D69C89-2AB9-43E3-ACCD-DD989B4D553F}" presName="sibTrans" presStyleCnt="0"/>
      <dgm:spPr/>
    </dgm:pt>
    <dgm:pt modelId="{FA44E925-B8D0-497E-A3A1-FF364E6E6996}" type="pres">
      <dgm:prSet presAssocID="{C579A7B7-916E-4100-9FAB-0B9189609B44}" presName="node" presStyleLbl="node1" presStyleIdx="1" presStyleCnt="3" custScaleX="38456" custScaleY="50639" custLinFactNeighborX="-28351" custLinFactNeighborY="674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82A1A-5D56-4D7A-BE78-88059ED4FCE7}" type="pres">
      <dgm:prSet presAssocID="{B0EBB89A-8780-483E-803D-65157868E828}" presName="sibTrans" presStyleCnt="0"/>
      <dgm:spPr/>
    </dgm:pt>
    <dgm:pt modelId="{0DE4BA12-FF70-4DCD-A206-49E3C3825534}" type="pres">
      <dgm:prSet presAssocID="{3A35C1B3-90DC-41FA-A311-5ADC57AFCD9D}" presName="node" presStyleLbl="node1" presStyleIdx="2" presStyleCnt="3" custScaleX="47632" custScaleY="54444" custLinFactNeighborX="41184" custLinFactNeighborY="-569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3E0C069-F7B7-439C-8597-87B647FE5F67}" type="presOf" srcId="{3A35C1B3-90DC-41FA-A311-5ADC57AFCD9D}" destId="{0DE4BA12-FF70-4DCD-A206-49E3C3825534}" srcOrd="0" destOrd="0" presId="urn:microsoft.com/office/officeart/2005/8/layout/default#1"/>
    <dgm:cxn modelId="{F52F8617-4267-4C08-930F-D7948AD11415}" srcId="{324BB75C-B04E-4B37-89A9-6F9D9CCC2E10}" destId="{4B976ADA-A2D4-4E00-A0BA-0BD8ED15DFBD}" srcOrd="0" destOrd="0" parTransId="{8BBE7F7F-EE38-4DB0-9516-B5A600705AE9}" sibTransId="{79D69C89-2AB9-43E3-ACCD-DD989B4D553F}"/>
    <dgm:cxn modelId="{91F718BC-55AB-4856-BF1C-A27FE6F7C470}" type="presOf" srcId="{C579A7B7-916E-4100-9FAB-0B9189609B44}" destId="{FA44E925-B8D0-497E-A3A1-FF364E6E6996}" srcOrd="0" destOrd="0" presId="urn:microsoft.com/office/officeart/2005/8/layout/default#1"/>
    <dgm:cxn modelId="{8F164C72-248C-49A4-86D8-807A2FDCC1BB}" srcId="{324BB75C-B04E-4B37-89A9-6F9D9CCC2E10}" destId="{3A35C1B3-90DC-41FA-A311-5ADC57AFCD9D}" srcOrd="2" destOrd="0" parTransId="{CB5E66B8-C612-4503-9B01-0D82120B41A4}" sibTransId="{BD6C3B93-F0AC-421F-82E5-45237960909C}"/>
    <dgm:cxn modelId="{3B77922E-EE12-4E5C-A2A5-5F7CE019FC2D}" type="presOf" srcId="{324BB75C-B04E-4B37-89A9-6F9D9CCC2E10}" destId="{A2D6DBFF-0B09-48D8-8ACB-024EE2017C2A}" srcOrd="0" destOrd="0" presId="urn:microsoft.com/office/officeart/2005/8/layout/default#1"/>
    <dgm:cxn modelId="{9E121810-78A7-4D84-B6A3-F4087A300C8D}" srcId="{324BB75C-B04E-4B37-89A9-6F9D9CCC2E10}" destId="{C579A7B7-916E-4100-9FAB-0B9189609B44}" srcOrd="1" destOrd="0" parTransId="{CF1AA1FB-B6E2-4790-A987-8034CDB39A71}" sibTransId="{B0EBB89A-8780-483E-803D-65157868E828}"/>
    <dgm:cxn modelId="{BE44FB2E-DAE1-4B40-9617-CD2DA02E4016}" type="presOf" srcId="{4B976ADA-A2D4-4E00-A0BA-0BD8ED15DFBD}" destId="{D0F93107-702A-4177-B42F-FF5D06520DD9}" srcOrd="0" destOrd="0" presId="urn:microsoft.com/office/officeart/2005/8/layout/default#1"/>
    <dgm:cxn modelId="{FE27F5D4-A42A-47E3-BDEB-500BEE1F3BDA}" type="presParOf" srcId="{A2D6DBFF-0B09-48D8-8ACB-024EE2017C2A}" destId="{D0F93107-702A-4177-B42F-FF5D06520DD9}" srcOrd="0" destOrd="0" presId="urn:microsoft.com/office/officeart/2005/8/layout/default#1"/>
    <dgm:cxn modelId="{0C818ED9-EC83-48ED-97A7-77B7D6FB1923}" type="presParOf" srcId="{A2D6DBFF-0B09-48D8-8ACB-024EE2017C2A}" destId="{E48885AB-79F9-4F19-827C-EFA50A3D3FC6}" srcOrd="1" destOrd="0" presId="urn:microsoft.com/office/officeart/2005/8/layout/default#1"/>
    <dgm:cxn modelId="{154569CB-A7DA-412C-9A91-3F7D47FF2E2A}" type="presParOf" srcId="{A2D6DBFF-0B09-48D8-8ACB-024EE2017C2A}" destId="{FA44E925-B8D0-497E-A3A1-FF364E6E6996}" srcOrd="2" destOrd="0" presId="urn:microsoft.com/office/officeart/2005/8/layout/default#1"/>
    <dgm:cxn modelId="{1FF9F234-CA9C-4461-8FEB-A32A0BB3BFB6}" type="presParOf" srcId="{A2D6DBFF-0B09-48D8-8ACB-024EE2017C2A}" destId="{82982A1A-5D56-4D7A-BE78-88059ED4FCE7}" srcOrd="3" destOrd="0" presId="urn:microsoft.com/office/officeart/2005/8/layout/default#1"/>
    <dgm:cxn modelId="{F3472DB1-C983-464F-A378-5D7AA4B1D67D}" type="presParOf" srcId="{A2D6DBFF-0B09-48D8-8ACB-024EE2017C2A}" destId="{0DE4BA12-FF70-4DCD-A206-49E3C3825534}" srcOrd="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69F95C0-278A-4D23-A2DB-534775842F27}" type="doc">
      <dgm:prSet loTypeId="urn:microsoft.com/office/officeart/2005/8/layout/bList2#1" loCatId="list" qsTypeId="urn:microsoft.com/office/officeart/2005/8/quickstyle/simple1" qsCatId="simple" csTypeId="urn:microsoft.com/office/officeart/2005/8/colors/accent1_2" csCatId="accent1" phldr="1"/>
      <dgm:spPr/>
    </dgm:pt>
    <dgm:pt modelId="{D7324D50-075A-41A7-ACBD-A3C4681EAA69}">
      <dgm:prSet phldrT="[Текст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>
              <a:solidFill>
                <a:srgbClr val="002060"/>
              </a:solidFill>
            </a:rPr>
            <a:t>Германия</a:t>
          </a:r>
          <a:endParaRPr lang="ru-RU" dirty="0">
            <a:solidFill>
              <a:srgbClr val="002060"/>
            </a:solidFill>
          </a:endParaRPr>
        </a:p>
      </dgm:t>
    </dgm:pt>
    <dgm:pt modelId="{A47C20C0-727C-4DB0-B53E-6B8C968964E0}" type="parTrans" cxnId="{871FD471-9927-44B9-80C7-D1D95849B073}">
      <dgm:prSet/>
      <dgm:spPr/>
      <dgm:t>
        <a:bodyPr/>
        <a:lstStyle/>
        <a:p>
          <a:endParaRPr lang="ru-RU"/>
        </a:p>
      </dgm:t>
    </dgm:pt>
    <dgm:pt modelId="{3660FCF5-3285-40AC-910C-F122568525FC}" type="sibTrans" cxnId="{871FD471-9927-44B9-80C7-D1D95849B073}">
      <dgm:prSet/>
      <dgm:spPr/>
      <dgm:t>
        <a:bodyPr/>
        <a:lstStyle/>
        <a:p>
          <a:endParaRPr lang="ru-RU"/>
        </a:p>
      </dgm:t>
    </dgm:pt>
    <dgm:pt modelId="{9983843C-DF40-4DB5-8B4A-5A6143280AE9}">
      <dgm:prSet phldrT="[Текст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>
              <a:solidFill>
                <a:srgbClr val="002060"/>
              </a:solidFill>
            </a:rPr>
            <a:t>США</a:t>
          </a:r>
          <a:endParaRPr lang="ru-RU" dirty="0">
            <a:solidFill>
              <a:srgbClr val="002060"/>
            </a:solidFill>
          </a:endParaRPr>
        </a:p>
      </dgm:t>
    </dgm:pt>
    <dgm:pt modelId="{28F8C734-6C1E-459E-BF3F-B63D41DF5402}" type="parTrans" cxnId="{B7C391F4-4BD0-42A5-8C5B-F48D74129EC9}">
      <dgm:prSet/>
      <dgm:spPr/>
      <dgm:t>
        <a:bodyPr/>
        <a:lstStyle/>
        <a:p>
          <a:endParaRPr lang="ru-RU"/>
        </a:p>
      </dgm:t>
    </dgm:pt>
    <dgm:pt modelId="{1B68CBA6-E1F7-4EDD-9C4D-26ACAE220EF6}" type="sibTrans" cxnId="{B7C391F4-4BD0-42A5-8C5B-F48D74129EC9}">
      <dgm:prSet/>
      <dgm:spPr/>
      <dgm:t>
        <a:bodyPr/>
        <a:lstStyle/>
        <a:p>
          <a:endParaRPr lang="ru-RU"/>
        </a:p>
      </dgm:t>
    </dgm:pt>
    <dgm:pt modelId="{2CA9BE3C-4D34-419F-A77B-9C551702745D}">
      <dgm:prSet phldrT="[Текст]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>
              <a:solidFill>
                <a:srgbClr val="002060"/>
              </a:solidFill>
            </a:rPr>
            <a:t>Япония</a:t>
          </a:r>
          <a:endParaRPr lang="ru-RU" dirty="0">
            <a:solidFill>
              <a:srgbClr val="002060"/>
            </a:solidFill>
          </a:endParaRPr>
        </a:p>
      </dgm:t>
    </dgm:pt>
    <dgm:pt modelId="{8563ED73-6D42-4A1C-8FAD-3AB6CA930F7F}" type="parTrans" cxnId="{DE36F548-18C7-49D2-BFE7-456905676DA7}">
      <dgm:prSet/>
      <dgm:spPr/>
      <dgm:t>
        <a:bodyPr/>
        <a:lstStyle/>
        <a:p>
          <a:endParaRPr lang="ru-RU"/>
        </a:p>
      </dgm:t>
    </dgm:pt>
    <dgm:pt modelId="{14BDB407-0D8D-4F2E-A269-0DEA6930A933}" type="sibTrans" cxnId="{DE36F548-18C7-49D2-BFE7-456905676DA7}">
      <dgm:prSet/>
      <dgm:spPr/>
      <dgm:t>
        <a:bodyPr/>
        <a:lstStyle/>
        <a:p>
          <a:endParaRPr lang="ru-RU"/>
        </a:p>
      </dgm:t>
    </dgm:pt>
    <dgm:pt modelId="{33DCD266-B5EB-48FC-A6E8-30562670A411}" type="pres">
      <dgm:prSet presAssocID="{369F95C0-278A-4D23-A2DB-534775842F27}" presName="diagram" presStyleCnt="0">
        <dgm:presLayoutVars>
          <dgm:dir/>
          <dgm:animLvl val="lvl"/>
          <dgm:resizeHandles val="exact"/>
        </dgm:presLayoutVars>
      </dgm:prSet>
      <dgm:spPr/>
    </dgm:pt>
    <dgm:pt modelId="{485B72AB-D9D1-44BE-A89B-F6A0113365C8}" type="pres">
      <dgm:prSet presAssocID="{D7324D50-075A-41A7-ACBD-A3C4681EAA69}" presName="compNode" presStyleCnt="0"/>
      <dgm:spPr/>
    </dgm:pt>
    <dgm:pt modelId="{0F87B7A8-BE5A-4C0E-B5BA-C5BD84F31A96}" type="pres">
      <dgm:prSet presAssocID="{D7324D50-075A-41A7-ACBD-A3C4681EAA69}" presName="childRect" presStyleLbl="bgAcc1" presStyleIdx="0" presStyleCnt="3">
        <dgm:presLayoutVars>
          <dgm:bulletEnabled val="1"/>
        </dgm:presLayoutVars>
      </dgm:prSet>
      <dgm:spPr/>
    </dgm:pt>
    <dgm:pt modelId="{9F0BAFF5-4B4D-4EF1-9EFE-81516A3367F4}" type="pres">
      <dgm:prSet presAssocID="{D7324D50-075A-41A7-ACBD-A3C4681EAA69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27B175-2BA7-4B02-9637-F1DD5FF273EB}" type="pres">
      <dgm:prSet presAssocID="{D7324D50-075A-41A7-ACBD-A3C4681EAA69}" presName="parentRect" presStyleLbl="alignNode1" presStyleIdx="0" presStyleCnt="3"/>
      <dgm:spPr/>
      <dgm:t>
        <a:bodyPr/>
        <a:lstStyle/>
        <a:p>
          <a:endParaRPr lang="ru-RU"/>
        </a:p>
      </dgm:t>
    </dgm:pt>
    <dgm:pt modelId="{FDEB3A1B-E30A-43C6-BEEE-08458B7D0E36}" type="pres">
      <dgm:prSet presAssocID="{D7324D50-075A-41A7-ACBD-A3C4681EAA69}" presName="adorn" presStyleLbl="fgAccFollowNod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926072A7-08FD-45C0-B5B7-4A663AA1E5A2}" type="pres">
      <dgm:prSet presAssocID="{3660FCF5-3285-40AC-910C-F122568525FC}" presName="sibTrans" presStyleLbl="sibTrans2D1" presStyleIdx="0" presStyleCnt="0"/>
      <dgm:spPr/>
      <dgm:t>
        <a:bodyPr/>
        <a:lstStyle/>
        <a:p>
          <a:endParaRPr lang="ru-RU"/>
        </a:p>
      </dgm:t>
    </dgm:pt>
    <dgm:pt modelId="{ABCB3992-D42E-4D7E-AE5B-430AA6D2E92F}" type="pres">
      <dgm:prSet presAssocID="{9983843C-DF40-4DB5-8B4A-5A6143280AE9}" presName="compNode" presStyleCnt="0"/>
      <dgm:spPr/>
    </dgm:pt>
    <dgm:pt modelId="{077989D5-6F84-4B90-8E25-3D6E84A28986}" type="pres">
      <dgm:prSet presAssocID="{9983843C-DF40-4DB5-8B4A-5A6143280AE9}" presName="childRect" presStyleLbl="bgAcc1" presStyleIdx="1" presStyleCnt="3">
        <dgm:presLayoutVars>
          <dgm:bulletEnabled val="1"/>
        </dgm:presLayoutVars>
      </dgm:prSet>
      <dgm:spPr/>
    </dgm:pt>
    <dgm:pt modelId="{4FFDFFC9-F21B-41D8-BB91-78808B543934}" type="pres">
      <dgm:prSet presAssocID="{9983843C-DF40-4DB5-8B4A-5A6143280AE9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60AAD0-5883-4FD6-95BB-D8E501D93B16}" type="pres">
      <dgm:prSet presAssocID="{9983843C-DF40-4DB5-8B4A-5A6143280AE9}" presName="parentRect" presStyleLbl="alignNode1" presStyleIdx="1" presStyleCnt="3"/>
      <dgm:spPr/>
      <dgm:t>
        <a:bodyPr/>
        <a:lstStyle/>
        <a:p>
          <a:endParaRPr lang="ru-RU"/>
        </a:p>
      </dgm:t>
    </dgm:pt>
    <dgm:pt modelId="{FE313150-2BFD-491E-9EB8-C8BFD3919755}" type="pres">
      <dgm:prSet presAssocID="{9983843C-DF40-4DB5-8B4A-5A6143280AE9}" presName="adorn" presStyleLbl="fgAccFollowNod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0A3231BA-92B1-418D-B9D4-4E78FFA2A1F3}" type="pres">
      <dgm:prSet presAssocID="{1B68CBA6-E1F7-4EDD-9C4D-26ACAE220EF6}" presName="sibTrans" presStyleLbl="sibTrans2D1" presStyleIdx="0" presStyleCnt="0"/>
      <dgm:spPr/>
      <dgm:t>
        <a:bodyPr/>
        <a:lstStyle/>
        <a:p>
          <a:endParaRPr lang="ru-RU"/>
        </a:p>
      </dgm:t>
    </dgm:pt>
    <dgm:pt modelId="{26BBAF9D-9D9F-4546-9DE9-7C50F9A5E967}" type="pres">
      <dgm:prSet presAssocID="{2CA9BE3C-4D34-419F-A77B-9C551702745D}" presName="compNode" presStyleCnt="0"/>
      <dgm:spPr/>
    </dgm:pt>
    <dgm:pt modelId="{1242F6A2-8AF6-423B-89EC-7543E1E89CCF}" type="pres">
      <dgm:prSet presAssocID="{2CA9BE3C-4D34-419F-A77B-9C551702745D}" presName="childRect" presStyleLbl="bgAcc1" presStyleIdx="2" presStyleCnt="3">
        <dgm:presLayoutVars>
          <dgm:bulletEnabled val="1"/>
        </dgm:presLayoutVars>
      </dgm:prSet>
      <dgm:spPr/>
    </dgm:pt>
    <dgm:pt modelId="{938983FA-6B14-40CD-BF98-353242C06350}" type="pres">
      <dgm:prSet presAssocID="{2CA9BE3C-4D34-419F-A77B-9C551702745D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1C568D-22A1-439B-8FEF-44FAEF409A0C}" type="pres">
      <dgm:prSet presAssocID="{2CA9BE3C-4D34-419F-A77B-9C551702745D}" presName="parentRect" presStyleLbl="alignNode1" presStyleIdx="2" presStyleCnt="3"/>
      <dgm:spPr/>
      <dgm:t>
        <a:bodyPr/>
        <a:lstStyle/>
        <a:p>
          <a:endParaRPr lang="ru-RU"/>
        </a:p>
      </dgm:t>
    </dgm:pt>
    <dgm:pt modelId="{BD28DB5F-08DA-4386-AA83-6E2CF8773C73}" type="pres">
      <dgm:prSet presAssocID="{2CA9BE3C-4D34-419F-A77B-9C551702745D}" presName="adorn" presStyleLbl="fgAccFollowNod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DE36F548-18C7-49D2-BFE7-456905676DA7}" srcId="{369F95C0-278A-4D23-A2DB-534775842F27}" destId="{2CA9BE3C-4D34-419F-A77B-9C551702745D}" srcOrd="2" destOrd="0" parTransId="{8563ED73-6D42-4A1C-8FAD-3AB6CA930F7F}" sibTransId="{14BDB407-0D8D-4F2E-A269-0DEA6930A933}"/>
    <dgm:cxn modelId="{B7C391F4-4BD0-42A5-8C5B-F48D74129EC9}" srcId="{369F95C0-278A-4D23-A2DB-534775842F27}" destId="{9983843C-DF40-4DB5-8B4A-5A6143280AE9}" srcOrd="1" destOrd="0" parTransId="{28F8C734-6C1E-459E-BF3F-B63D41DF5402}" sibTransId="{1B68CBA6-E1F7-4EDD-9C4D-26ACAE220EF6}"/>
    <dgm:cxn modelId="{629CED2B-DF1C-4F7E-AF46-C01FA4C02078}" type="presOf" srcId="{9983843C-DF40-4DB5-8B4A-5A6143280AE9}" destId="{BC60AAD0-5883-4FD6-95BB-D8E501D93B16}" srcOrd="1" destOrd="0" presId="urn:microsoft.com/office/officeart/2005/8/layout/bList2#1"/>
    <dgm:cxn modelId="{871FD471-9927-44B9-80C7-D1D95849B073}" srcId="{369F95C0-278A-4D23-A2DB-534775842F27}" destId="{D7324D50-075A-41A7-ACBD-A3C4681EAA69}" srcOrd="0" destOrd="0" parTransId="{A47C20C0-727C-4DB0-B53E-6B8C968964E0}" sibTransId="{3660FCF5-3285-40AC-910C-F122568525FC}"/>
    <dgm:cxn modelId="{3818C554-9AA0-4948-8404-433C99F6AABE}" type="presOf" srcId="{3660FCF5-3285-40AC-910C-F122568525FC}" destId="{926072A7-08FD-45C0-B5B7-4A663AA1E5A2}" srcOrd="0" destOrd="0" presId="urn:microsoft.com/office/officeart/2005/8/layout/bList2#1"/>
    <dgm:cxn modelId="{532AF3C0-4A80-4D6B-A252-5D5F372B35CC}" type="presOf" srcId="{2CA9BE3C-4D34-419F-A77B-9C551702745D}" destId="{938983FA-6B14-40CD-BF98-353242C06350}" srcOrd="0" destOrd="0" presId="urn:microsoft.com/office/officeart/2005/8/layout/bList2#1"/>
    <dgm:cxn modelId="{FDEFDB74-C50B-4418-AD39-DA2AC7895383}" type="presOf" srcId="{2CA9BE3C-4D34-419F-A77B-9C551702745D}" destId="{F51C568D-22A1-439B-8FEF-44FAEF409A0C}" srcOrd="1" destOrd="0" presId="urn:microsoft.com/office/officeart/2005/8/layout/bList2#1"/>
    <dgm:cxn modelId="{B312FB81-369C-47B1-971E-A6E6644E672E}" type="presOf" srcId="{D7324D50-075A-41A7-ACBD-A3C4681EAA69}" destId="{3727B175-2BA7-4B02-9637-F1DD5FF273EB}" srcOrd="1" destOrd="0" presId="urn:microsoft.com/office/officeart/2005/8/layout/bList2#1"/>
    <dgm:cxn modelId="{7B71132A-889A-489E-A365-52B6E061B1E2}" type="presOf" srcId="{9983843C-DF40-4DB5-8B4A-5A6143280AE9}" destId="{4FFDFFC9-F21B-41D8-BB91-78808B543934}" srcOrd="0" destOrd="0" presId="urn:microsoft.com/office/officeart/2005/8/layout/bList2#1"/>
    <dgm:cxn modelId="{016A31E7-3EB2-4BFA-8A23-C077FECA9B91}" type="presOf" srcId="{369F95C0-278A-4D23-A2DB-534775842F27}" destId="{33DCD266-B5EB-48FC-A6E8-30562670A411}" srcOrd="0" destOrd="0" presId="urn:microsoft.com/office/officeart/2005/8/layout/bList2#1"/>
    <dgm:cxn modelId="{0135CFF8-33BD-48B0-B34E-E4CA99E4452D}" type="presOf" srcId="{1B68CBA6-E1F7-4EDD-9C4D-26ACAE220EF6}" destId="{0A3231BA-92B1-418D-B9D4-4E78FFA2A1F3}" srcOrd="0" destOrd="0" presId="urn:microsoft.com/office/officeart/2005/8/layout/bList2#1"/>
    <dgm:cxn modelId="{525E8195-C9B3-4EEC-ABF4-C70D41106CCD}" type="presOf" srcId="{D7324D50-075A-41A7-ACBD-A3C4681EAA69}" destId="{9F0BAFF5-4B4D-4EF1-9EFE-81516A3367F4}" srcOrd="0" destOrd="0" presId="urn:microsoft.com/office/officeart/2005/8/layout/bList2#1"/>
    <dgm:cxn modelId="{A921A27F-3391-4403-BFA4-06D6F2AA4C3D}" type="presParOf" srcId="{33DCD266-B5EB-48FC-A6E8-30562670A411}" destId="{485B72AB-D9D1-44BE-A89B-F6A0113365C8}" srcOrd="0" destOrd="0" presId="urn:microsoft.com/office/officeart/2005/8/layout/bList2#1"/>
    <dgm:cxn modelId="{03CE084A-D4E7-4D4B-ABCE-304752D8E4DC}" type="presParOf" srcId="{485B72AB-D9D1-44BE-A89B-F6A0113365C8}" destId="{0F87B7A8-BE5A-4C0E-B5BA-C5BD84F31A96}" srcOrd="0" destOrd="0" presId="urn:microsoft.com/office/officeart/2005/8/layout/bList2#1"/>
    <dgm:cxn modelId="{1ACF9903-342E-4A62-82B4-67AE5DA64CD5}" type="presParOf" srcId="{485B72AB-D9D1-44BE-A89B-F6A0113365C8}" destId="{9F0BAFF5-4B4D-4EF1-9EFE-81516A3367F4}" srcOrd="1" destOrd="0" presId="urn:microsoft.com/office/officeart/2005/8/layout/bList2#1"/>
    <dgm:cxn modelId="{03FA61CE-E9E5-4268-AD78-A32B3C6A84B2}" type="presParOf" srcId="{485B72AB-D9D1-44BE-A89B-F6A0113365C8}" destId="{3727B175-2BA7-4B02-9637-F1DD5FF273EB}" srcOrd="2" destOrd="0" presId="urn:microsoft.com/office/officeart/2005/8/layout/bList2#1"/>
    <dgm:cxn modelId="{8271FAFE-DD51-41D6-A880-1323F8C42361}" type="presParOf" srcId="{485B72AB-D9D1-44BE-A89B-F6A0113365C8}" destId="{FDEB3A1B-E30A-43C6-BEEE-08458B7D0E36}" srcOrd="3" destOrd="0" presId="urn:microsoft.com/office/officeart/2005/8/layout/bList2#1"/>
    <dgm:cxn modelId="{30CBDDDD-71F7-45D8-AA3A-E520BE48CC26}" type="presParOf" srcId="{33DCD266-B5EB-48FC-A6E8-30562670A411}" destId="{926072A7-08FD-45C0-B5B7-4A663AA1E5A2}" srcOrd="1" destOrd="0" presId="urn:microsoft.com/office/officeart/2005/8/layout/bList2#1"/>
    <dgm:cxn modelId="{8E64AEDF-695F-47C9-A01C-4FE26054F067}" type="presParOf" srcId="{33DCD266-B5EB-48FC-A6E8-30562670A411}" destId="{ABCB3992-D42E-4D7E-AE5B-430AA6D2E92F}" srcOrd="2" destOrd="0" presId="urn:microsoft.com/office/officeart/2005/8/layout/bList2#1"/>
    <dgm:cxn modelId="{8C187860-F03D-439C-8463-95BACEEEF9C1}" type="presParOf" srcId="{ABCB3992-D42E-4D7E-AE5B-430AA6D2E92F}" destId="{077989D5-6F84-4B90-8E25-3D6E84A28986}" srcOrd="0" destOrd="0" presId="urn:microsoft.com/office/officeart/2005/8/layout/bList2#1"/>
    <dgm:cxn modelId="{B8C56532-C2E8-40B7-9231-56D860D6127F}" type="presParOf" srcId="{ABCB3992-D42E-4D7E-AE5B-430AA6D2E92F}" destId="{4FFDFFC9-F21B-41D8-BB91-78808B543934}" srcOrd="1" destOrd="0" presId="urn:microsoft.com/office/officeart/2005/8/layout/bList2#1"/>
    <dgm:cxn modelId="{2044D48F-F23C-42EB-89F5-D6103D73BB5C}" type="presParOf" srcId="{ABCB3992-D42E-4D7E-AE5B-430AA6D2E92F}" destId="{BC60AAD0-5883-4FD6-95BB-D8E501D93B16}" srcOrd="2" destOrd="0" presId="urn:microsoft.com/office/officeart/2005/8/layout/bList2#1"/>
    <dgm:cxn modelId="{43EA31A6-A744-4972-887B-E8B94C34FACC}" type="presParOf" srcId="{ABCB3992-D42E-4D7E-AE5B-430AA6D2E92F}" destId="{FE313150-2BFD-491E-9EB8-C8BFD3919755}" srcOrd="3" destOrd="0" presId="urn:microsoft.com/office/officeart/2005/8/layout/bList2#1"/>
    <dgm:cxn modelId="{B9CDD118-3A14-4DFA-90CB-A7BEDF4CF7C7}" type="presParOf" srcId="{33DCD266-B5EB-48FC-A6E8-30562670A411}" destId="{0A3231BA-92B1-418D-B9D4-4E78FFA2A1F3}" srcOrd="3" destOrd="0" presId="urn:microsoft.com/office/officeart/2005/8/layout/bList2#1"/>
    <dgm:cxn modelId="{E6594242-DB1C-40C5-9B89-FE3B26EC23DE}" type="presParOf" srcId="{33DCD266-B5EB-48FC-A6E8-30562670A411}" destId="{26BBAF9D-9D9F-4546-9DE9-7C50F9A5E967}" srcOrd="4" destOrd="0" presId="urn:microsoft.com/office/officeart/2005/8/layout/bList2#1"/>
    <dgm:cxn modelId="{2772C932-1E5E-497C-8CF0-2DD9D746E2A0}" type="presParOf" srcId="{26BBAF9D-9D9F-4546-9DE9-7C50F9A5E967}" destId="{1242F6A2-8AF6-423B-89EC-7543E1E89CCF}" srcOrd="0" destOrd="0" presId="urn:microsoft.com/office/officeart/2005/8/layout/bList2#1"/>
    <dgm:cxn modelId="{E0E1693C-1DCA-4846-9CDA-9973F02E854B}" type="presParOf" srcId="{26BBAF9D-9D9F-4546-9DE9-7C50F9A5E967}" destId="{938983FA-6B14-40CD-BF98-353242C06350}" srcOrd="1" destOrd="0" presId="urn:microsoft.com/office/officeart/2005/8/layout/bList2#1"/>
    <dgm:cxn modelId="{AC0EDA4B-34C1-4A15-B24E-6398948035E0}" type="presParOf" srcId="{26BBAF9D-9D9F-4546-9DE9-7C50F9A5E967}" destId="{F51C568D-22A1-439B-8FEF-44FAEF409A0C}" srcOrd="2" destOrd="0" presId="urn:microsoft.com/office/officeart/2005/8/layout/bList2#1"/>
    <dgm:cxn modelId="{24B1E554-FB6D-442F-B1C3-04FC0FAF55BD}" type="presParOf" srcId="{26BBAF9D-9D9F-4546-9DE9-7C50F9A5E967}" destId="{BD28DB5F-08DA-4386-AA83-6E2CF8773C73}" srcOrd="3" destOrd="0" presId="urn:microsoft.com/office/officeart/2005/8/layout/bList2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4FFCC0-BC6D-45A0-83AA-C0A214872250}" type="doc">
      <dgm:prSet loTypeId="urn:microsoft.com/office/officeart/2005/8/layout/pList1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1F9880-95F6-4139-9201-F571179CF168}">
      <dgm:prSet phldrT="[Текст]"/>
      <dgm:spPr/>
      <dgm:t>
        <a:bodyPr/>
        <a:lstStyle/>
        <a:p>
          <a:r>
            <a:rPr lang="ru-RU" dirty="0" smtClean="0"/>
            <a:t>Бразилия</a:t>
          </a:r>
          <a:endParaRPr lang="ru-RU" dirty="0"/>
        </a:p>
      </dgm:t>
    </dgm:pt>
    <dgm:pt modelId="{2E4795E5-7A03-4F4F-A652-F66FD81C472E}" type="parTrans" cxnId="{842B26C2-C24A-485C-A540-0348D9180326}">
      <dgm:prSet/>
      <dgm:spPr/>
      <dgm:t>
        <a:bodyPr/>
        <a:lstStyle/>
        <a:p>
          <a:endParaRPr lang="ru-RU"/>
        </a:p>
      </dgm:t>
    </dgm:pt>
    <dgm:pt modelId="{0EF596BF-7F71-4F87-BC85-E5D0FA19F19C}" type="sibTrans" cxnId="{842B26C2-C24A-485C-A540-0348D9180326}">
      <dgm:prSet/>
      <dgm:spPr/>
      <dgm:t>
        <a:bodyPr/>
        <a:lstStyle/>
        <a:p>
          <a:endParaRPr lang="ru-RU"/>
        </a:p>
      </dgm:t>
    </dgm:pt>
    <dgm:pt modelId="{61865038-9331-42FB-BCD0-FF7DC233C8CF}">
      <dgm:prSet phldrT="[Текст]"/>
      <dgm:spPr/>
      <dgm:t>
        <a:bodyPr/>
        <a:lstStyle/>
        <a:p>
          <a:r>
            <a:rPr lang="ru-RU" dirty="0" smtClean="0"/>
            <a:t>Сингапур</a:t>
          </a:r>
          <a:endParaRPr lang="ru-RU" dirty="0"/>
        </a:p>
      </dgm:t>
    </dgm:pt>
    <dgm:pt modelId="{5A44BDCA-2CB1-43F2-AE10-547B1406BB24}" type="parTrans" cxnId="{BCCFE1D2-93B4-46F4-BF06-15A41C068B89}">
      <dgm:prSet/>
      <dgm:spPr/>
      <dgm:t>
        <a:bodyPr/>
        <a:lstStyle/>
        <a:p>
          <a:endParaRPr lang="ru-RU"/>
        </a:p>
      </dgm:t>
    </dgm:pt>
    <dgm:pt modelId="{BFB9BAF4-5CBD-4733-B299-5D7A942854BF}" type="sibTrans" cxnId="{BCCFE1D2-93B4-46F4-BF06-15A41C068B89}">
      <dgm:prSet/>
      <dgm:spPr/>
      <dgm:t>
        <a:bodyPr/>
        <a:lstStyle/>
        <a:p>
          <a:endParaRPr lang="ru-RU"/>
        </a:p>
      </dgm:t>
    </dgm:pt>
    <dgm:pt modelId="{523909F5-A67B-469E-BFA9-C42639E37AD0}">
      <dgm:prSet phldrT="[Текст]"/>
      <dgm:spPr/>
      <dgm:t>
        <a:bodyPr/>
        <a:lstStyle/>
        <a:p>
          <a:r>
            <a:rPr lang="ru-RU" dirty="0" smtClean="0"/>
            <a:t>Китай</a:t>
          </a:r>
          <a:endParaRPr lang="ru-RU" dirty="0"/>
        </a:p>
      </dgm:t>
    </dgm:pt>
    <dgm:pt modelId="{7C63DD9E-E546-4779-9FF8-879894B2133C}" type="parTrans" cxnId="{073ECD18-9F55-407D-AE03-FA86CCD36298}">
      <dgm:prSet/>
      <dgm:spPr/>
      <dgm:t>
        <a:bodyPr/>
        <a:lstStyle/>
        <a:p>
          <a:endParaRPr lang="ru-RU"/>
        </a:p>
      </dgm:t>
    </dgm:pt>
    <dgm:pt modelId="{13C4F3ED-8093-4C63-BC73-1B6B007D2810}" type="sibTrans" cxnId="{073ECD18-9F55-407D-AE03-FA86CCD36298}">
      <dgm:prSet/>
      <dgm:spPr/>
      <dgm:t>
        <a:bodyPr/>
        <a:lstStyle/>
        <a:p>
          <a:endParaRPr lang="ru-RU"/>
        </a:p>
      </dgm:t>
    </dgm:pt>
    <dgm:pt modelId="{93409E0B-3FB8-4D2F-8969-3F2769715C65}" type="pres">
      <dgm:prSet presAssocID="{444FFCC0-BC6D-45A0-83AA-C0A21487225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A95C6ED-BA06-412B-9757-ADDD213B9D70}" type="pres">
      <dgm:prSet presAssocID="{BC1F9880-95F6-4139-9201-F571179CF168}" presName="compNode" presStyleCnt="0"/>
      <dgm:spPr/>
    </dgm:pt>
    <dgm:pt modelId="{F7ED0D25-9D31-45E9-8396-9E4B7465C066}" type="pres">
      <dgm:prSet presAssocID="{BC1F9880-95F6-4139-9201-F571179CF168}" presName="pictRect" presStyleLbl="node1" presStyleIdx="0" presStyleCnt="3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2CD7A4F9-09B1-4E17-9DC8-B28CA78DF845}" type="pres">
      <dgm:prSet presAssocID="{BC1F9880-95F6-4139-9201-F571179CF168}" presName="textRec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45A618-56E9-45EA-8D15-D7E821C30F22}" type="pres">
      <dgm:prSet presAssocID="{0EF596BF-7F71-4F87-BC85-E5D0FA19F19C}" presName="sibTrans" presStyleLbl="sibTrans2D1" presStyleIdx="0" presStyleCnt="0"/>
      <dgm:spPr/>
      <dgm:t>
        <a:bodyPr/>
        <a:lstStyle/>
        <a:p>
          <a:endParaRPr lang="ru-RU"/>
        </a:p>
      </dgm:t>
    </dgm:pt>
    <dgm:pt modelId="{D85799F7-075D-4E72-8CC7-B91B34229AA0}" type="pres">
      <dgm:prSet presAssocID="{61865038-9331-42FB-BCD0-FF7DC233C8CF}" presName="compNode" presStyleCnt="0"/>
      <dgm:spPr/>
    </dgm:pt>
    <dgm:pt modelId="{1011C7F7-FAB1-43E6-B4D1-2F4CC6032990}" type="pres">
      <dgm:prSet presAssocID="{61865038-9331-42FB-BCD0-FF7DC233C8CF}" presName="pictRect" presStyleLbl="node1" presStyleIdx="1" presStyleCnt="3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E111C8CB-6941-420B-8D9F-789229DAAA0A}" type="pres">
      <dgm:prSet presAssocID="{61865038-9331-42FB-BCD0-FF7DC233C8CF}" presName="textRec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2F0EE4-67CD-4A79-AEFB-879D9E54FC08}" type="pres">
      <dgm:prSet presAssocID="{BFB9BAF4-5CBD-4733-B299-5D7A942854BF}" presName="sibTrans" presStyleLbl="sibTrans2D1" presStyleIdx="0" presStyleCnt="0"/>
      <dgm:spPr/>
      <dgm:t>
        <a:bodyPr/>
        <a:lstStyle/>
        <a:p>
          <a:endParaRPr lang="ru-RU"/>
        </a:p>
      </dgm:t>
    </dgm:pt>
    <dgm:pt modelId="{760B1254-8A96-4CEF-A347-0363EE98A70E}" type="pres">
      <dgm:prSet presAssocID="{523909F5-A67B-469E-BFA9-C42639E37AD0}" presName="compNode" presStyleCnt="0"/>
      <dgm:spPr/>
    </dgm:pt>
    <dgm:pt modelId="{0171E129-ACA6-4733-91B5-A7C07FEC5D25}" type="pres">
      <dgm:prSet presAssocID="{523909F5-A67B-469E-BFA9-C42639E37AD0}" presName="pictRect" presStyleLbl="node1" presStyleIdx="2" presStyleCnt="3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E96ACD51-1AF9-4EB0-9631-F0CF4633CAE5}" type="pres">
      <dgm:prSet presAssocID="{523909F5-A67B-469E-BFA9-C42639E37AD0}" presName="textRec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4D96B96-8A1E-4ED0-A6A1-EC257AE524A3}" type="presOf" srcId="{444FFCC0-BC6D-45A0-83AA-C0A214872250}" destId="{93409E0B-3FB8-4D2F-8969-3F2769715C65}" srcOrd="0" destOrd="0" presId="urn:microsoft.com/office/officeart/2005/8/layout/pList1#1"/>
    <dgm:cxn modelId="{842B26C2-C24A-485C-A540-0348D9180326}" srcId="{444FFCC0-BC6D-45A0-83AA-C0A214872250}" destId="{BC1F9880-95F6-4139-9201-F571179CF168}" srcOrd="0" destOrd="0" parTransId="{2E4795E5-7A03-4F4F-A652-F66FD81C472E}" sibTransId="{0EF596BF-7F71-4F87-BC85-E5D0FA19F19C}"/>
    <dgm:cxn modelId="{75045921-F296-4B52-AE1C-E8123C301CD5}" type="presOf" srcId="{523909F5-A67B-469E-BFA9-C42639E37AD0}" destId="{E96ACD51-1AF9-4EB0-9631-F0CF4633CAE5}" srcOrd="0" destOrd="0" presId="urn:microsoft.com/office/officeart/2005/8/layout/pList1#1"/>
    <dgm:cxn modelId="{DD1973F0-42A1-42D6-AD2E-2BEF0DEFEDBA}" type="presOf" srcId="{61865038-9331-42FB-BCD0-FF7DC233C8CF}" destId="{E111C8CB-6941-420B-8D9F-789229DAAA0A}" srcOrd="0" destOrd="0" presId="urn:microsoft.com/office/officeart/2005/8/layout/pList1#1"/>
    <dgm:cxn modelId="{073ECD18-9F55-407D-AE03-FA86CCD36298}" srcId="{444FFCC0-BC6D-45A0-83AA-C0A214872250}" destId="{523909F5-A67B-469E-BFA9-C42639E37AD0}" srcOrd="2" destOrd="0" parTransId="{7C63DD9E-E546-4779-9FF8-879894B2133C}" sibTransId="{13C4F3ED-8093-4C63-BC73-1B6B007D2810}"/>
    <dgm:cxn modelId="{BCCFE1D2-93B4-46F4-BF06-15A41C068B89}" srcId="{444FFCC0-BC6D-45A0-83AA-C0A214872250}" destId="{61865038-9331-42FB-BCD0-FF7DC233C8CF}" srcOrd="1" destOrd="0" parTransId="{5A44BDCA-2CB1-43F2-AE10-547B1406BB24}" sibTransId="{BFB9BAF4-5CBD-4733-B299-5D7A942854BF}"/>
    <dgm:cxn modelId="{D8A74F89-6AA7-484C-9C64-6894C4B47A6A}" type="presOf" srcId="{0EF596BF-7F71-4F87-BC85-E5D0FA19F19C}" destId="{3445A618-56E9-45EA-8D15-D7E821C30F22}" srcOrd="0" destOrd="0" presId="urn:microsoft.com/office/officeart/2005/8/layout/pList1#1"/>
    <dgm:cxn modelId="{20234477-30EA-4998-A9FC-6A8B8C86052B}" type="presOf" srcId="{BFB9BAF4-5CBD-4733-B299-5D7A942854BF}" destId="{E82F0EE4-67CD-4A79-AEFB-879D9E54FC08}" srcOrd="0" destOrd="0" presId="urn:microsoft.com/office/officeart/2005/8/layout/pList1#1"/>
    <dgm:cxn modelId="{572953B5-29A2-4C63-B9E5-F0DEC3EE914A}" type="presOf" srcId="{BC1F9880-95F6-4139-9201-F571179CF168}" destId="{2CD7A4F9-09B1-4E17-9DC8-B28CA78DF845}" srcOrd="0" destOrd="0" presId="urn:microsoft.com/office/officeart/2005/8/layout/pList1#1"/>
    <dgm:cxn modelId="{E819810F-9108-45B0-A92C-D5D2D3FF92A8}" type="presParOf" srcId="{93409E0B-3FB8-4D2F-8969-3F2769715C65}" destId="{4A95C6ED-BA06-412B-9757-ADDD213B9D70}" srcOrd="0" destOrd="0" presId="urn:microsoft.com/office/officeart/2005/8/layout/pList1#1"/>
    <dgm:cxn modelId="{AC8AED83-EA4B-4340-9430-2CDE11F7C8F8}" type="presParOf" srcId="{4A95C6ED-BA06-412B-9757-ADDD213B9D70}" destId="{F7ED0D25-9D31-45E9-8396-9E4B7465C066}" srcOrd="0" destOrd="0" presId="urn:microsoft.com/office/officeart/2005/8/layout/pList1#1"/>
    <dgm:cxn modelId="{2E087299-A23D-4ECD-A264-C4356818C7FF}" type="presParOf" srcId="{4A95C6ED-BA06-412B-9757-ADDD213B9D70}" destId="{2CD7A4F9-09B1-4E17-9DC8-B28CA78DF845}" srcOrd="1" destOrd="0" presId="urn:microsoft.com/office/officeart/2005/8/layout/pList1#1"/>
    <dgm:cxn modelId="{4E4687A9-B2DA-4CE3-98F2-3C088513620D}" type="presParOf" srcId="{93409E0B-3FB8-4D2F-8969-3F2769715C65}" destId="{3445A618-56E9-45EA-8D15-D7E821C30F22}" srcOrd="1" destOrd="0" presId="urn:microsoft.com/office/officeart/2005/8/layout/pList1#1"/>
    <dgm:cxn modelId="{8216C773-4E5B-4213-99E6-4DE2E8AC0C60}" type="presParOf" srcId="{93409E0B-3FB8-4D2F-8969-3F2769715C65}" destId="{D85799F7-075D-4E72-8CC7-B91B34229AA0}" srcOrd="2" destOrd="0" presId="urn:microsoft.com/office/officeart/2005/8/layout/pList1#1"/>
    <dgm:cxn modelId="{0D64941F-5A63-4B1C-869A-6E0AB1223DAA}" type="presParOf" srcId="{D85799F7-075D-4E72-8CC7-B91B34229AA0}" destId="{1011C7F7-FAB1-43E6-B4D1-2F4CC6032990}" srcOrd="0" destOrd="0" presId="urn:microsoft.com/office/officeart/2005/8/layout/pList1#1"/>
    <dgm:cxn modelId="{54E580A1-5D5C-4C23-BF91-5DC2733B422E}" type="presParOf" srcId="{D85799F7-075D-4E72-8CC7-B91B34229AA0}" destId="{E111C8CB-6941-420B-8D9F-789229DAAA0A}" srcOrd="1" destOrd="0" presId="urn:microsoft.com/office/officeart/2005/8/layout/pList1#1"/>
    <dgm:cxn modelId="{F9FC7AE3-50A5-4004-BA5A-11FF2D6C238B}" type="presParOf" srcId="{93409E0B-3FB8-4D2F-8969-3F2769715C65}" destId="{E82F0EE4-67CD-4A79-AEFB-879D9E54FC08}" srcOrd="3" destOrd="0" presId="urn:microsoft.com/office/officeart/2005/8/layout/pList1#1"/>
    <dgm:cxn modelId="{7A1B14AC-2048-40F9-B5EB-CE8E5EB7B4A5}" type="presParOf" srcId="{93409E0B-3FB8-4D2F-8969-3F2769715C65}" destId="{760B1254-8A96-4CEF-A347-0363EE98A70E}" srcOrd="4" destOrd="0" presId="urn:microsoft.com/office/officeart/2005/8/layout/pList1#1"/>
    <dgm:cxn modelId="{891D69CD-B59B-4C45-AAE2-73ED5BEBA240}" type="presParOf" srcId="{760B1254-8A96-4CEF-A347-0363EE98A70E}" destId="{0171E129-ACA6-4733-91B5-A7C07FEC5D25}" srcOrd="0" destOrd="0" presId="urn:microsoft.com/office/officeart/2005/8/layout/pList1#1"/>
    <dgm:cxn modelId="{DBB8AFBC-A9F3-4C7E-8A09-61AC4EA40D77}" type="presParOf" srcId="{760B1254-8A96-4CEF-A347-0363EE98A70E}" destId="{E96ACD51-1AF9-4EB0-9631-F0CF4633CAE5}" srcOrd="1" destOrd="0" presId="urn:microsoft.com/office/officeart/2005/8/layout/pList1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3EF4210-1525-4881-BD81-32E9A2D021B2}" type="doc">
      <dgm:prSet loTypeId="urn:microsoft.com/office/officeart/2005/8/layout/pList1#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E08B6FD-D4E4-4388-A8F0-B76F5D1A3594}">
      <dgm:prSet phldrT="[Текст]"/>
      <dgm:spPr/>
      <dgm:t>
        <a:bodyPr/>
        <a:lstStyle/>
        <a:p>
          <a:r>
            <a:rPr lang="ru-RU" dirty="0" smtClean="0"/>
            <a:t>Бразилия</a:t>
          </a:r>
          <a:endParaRPr lang="ru-RU" dirty="0"/>
        </a:p>
      </dgm:t>
    </dgm:pt>
    <dgm:pt modelId="{DE8D162B-1EE7-47E0-B6AB-2A2668E5971A}" type="parTrans" cxnId="{EC5C3D28-460A-4253-A20C-E21BF123DC48}">
      <dgm:prSet/>
      <dgm:spPr/>
      <dgm:t>
        <a:bodyPr/>
        <a:lstStyle/>
        <a:p>
          <a:endParaRPr lang="ru-RU"/>
        </a:p>
      </dgm:t>
    </dgm:pt>
    <dgm:pt modelId="{D49A14D9-0110-49B7-8E17-E141F200705D}" type="sibTrans" cxnId="{EC5C3D28-460A-4253-A20C-E21BF123DC48}">
      <dgm:prSet/>
      <dgm:spPr/>
      <dgm:t>
        <a:bodyPr/>
        <a:lstStyle/>
        <a:p>
          <a:endParaRPr lang="ru-RU"/>
        </a:p>
      </dgm:t>
    </dgm:pt>
    <dgm:pt modelId="{AAD6A24C-A6EB-4AEA-9BC3-2A6A23D11045}">
      <dgm:prSet phldrT="[Текст]"/>
      <dgm:spPr/>
      <dgm:t>
        <a:bodyPr/>
        <a:lstStyle/>
        <a:p>
          <a:r>
            <a:rPr lang="ru-RU" dirty="0" smtClean="0"/>
            <a:t>Австралия</a:t>
          </a:r>
          <a:endParaRPr lang="ru-RU" dirty="0"/>
        </a:p>
      </dgm:t>
    </dgm:pt>
    <dgm:pt modelId="{FF022EF9-D100-43FF-AD5B-164EEA4CDC2C}" type="parTrans" cxnId="{9060E957-F5DF-4225-ABA1-A02969F77ACF}">
      <dgm:prSet/>
      <dgm:spPr/>
      <dgm:t>
        <a:bodyPr/>
        <a:lstStyle/>
        <a:p>
          <a:endParaRPr lang="ru-RU"/>
        </a:p>
      </dgm:t>
    </dgm:pt>
    <dgm:pt modelId="{DD832935-4BFD-4E80-A3FD-7B2DBB59D12B}" type="sibTrans" cxnId="{9060E957-F5DF-4225-ABA1-A02969F77ACF}">
      <dgm:prSet/>
      <dgm:spPr/>
      <dgm:t>
        <a:bodyPr/>
        <a:lstStyle/>
        <a:p>
          <a:endParaRPr lang="ru-RU"/>
        </a:p>
      </dgm:t>
    </dgm:pt>
    <dgm:pt modelId="{263DD7E8-51DF-4A51-9ECB-430C72300FB7}">
      <dgm:prSet phldrT="[Текст]"/>
      <dgm:spPr/>
      <dgm:t>
        <a:bodyPr/>
        <a:lstStyle/>
        <a:p>
          <a:r>
            <a:rPr lang="ru-RU" dirty="0" smtClean="0"/>
            <a:t>Китай</a:t>
          </a:r>
          <a:endParaRPr lang="ru-RU" dirty="0"/>
        </a:p>
      </dgm:t>
    </dgm:pt>
    <dgm:pt modelId="{E4A32E25-046A-41BE-9A28-7FDE8D0C978E}" type="parTrans" cxnId="{FEF29246-F7A5-4798-97DE-54A5F399B2AA}">
      <dgm:prSet/>
      <dgm:spPr/>
      <dgm:t>
        <a:bodyPr/>
        <a:lstStyle/>
        <a:p>
          <a:endParaRPr lang="ru-RU"/>
        </a:p>
      </dgm:t>
    </dgm:pt>
    <dgm:pt modelId="{E12F5EC0-64AA-4EB7-8899-8477BCDA2356}" type="sibTrans" cxnId="{FEF29246-F7A5-4798-97DE-54A5F399B2AA}">
      <dgm:prSet/>
      <dgm:spPr/>
      <dgm:t>
        <a:bodyPr/>
        <a:lstStyle/>
        <a:p>
          <a:endParaRPr lang="ru-RU"/>
        </a:p>
      </dgm:t>
    </dgm:pt>
    <dgm:pt modelId="{B69CF5A4-09F6-45E6-9C93-C46817E02916}">
      <dgm:prSet phldrT="[Текст]"/>
      <dgm:spPr/>
      <dgm:t>
        <a:bodyPr/>
        <a:lstStyle/>
        <a:p>
          <a:r>
            <a:rPr lang="ru-RU" dirty="0" smtClean="0"/>
            <a:t>Россия</a:t>
          </a:r>
          <a:endParaRPr lang="ru-RU" dirty="0"/>
        </a:p>
      </dgm:t>
    </dgm:pt>
    <dgm:pt modelId="{15CBE08B-91EF-46FB-8707-7FDD90006C40}" type="parTrans" cxnId="{6A297106-38EE-4F71-97AE-177E63C4DE67}">
      <dgm:prSet/>
      <dgm:spPr/>
      <dgm:t>
        <a:bodyPr/>
        <a:lstStyle/>
        <a:p>
          <a:endParaRPr lang="ru-RU"/>
        </a:p>
      </dgm:t>
    </dgm:pt>
    <dgm:pt modelId="{FEE55456-F953-4A9D-A5EB-353F1E96E274}" type="sibTrans" cxnId="{6A297106-38EE-4F71-97AE-177E63C4DE67}">
      <dgm:prSet/>
      <dgm:spPr/>
      <dgm:t>
        <a:bodyPr/>
        <a:lstStyle/>
        <a:p>
          <a:endParaRPr lang="ru-RU"/>
        </a:p>
      </dgm:t>
    </dgm:pt>
    <dgm:pt modelId="{1E5AA64D-F5AF-4D16-8D44-85FF523CEF2C}" type="pres">
      <dgm:prSet presAssocID="{33EF4210-1525-4881-BD81-32E9A2D021B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B7D5F08-BB5D-4CC1-9177-01FFA237B71F}" type="pres">
      <dgm:prSet presAssocID="{DE08B6FD-D4E4-4388-A8F0-B76F5D1A3594}" presName="compNode" presStyleCnt="0"/>
      <dgm:spPr/>
    </dgm:pt>
    <dgm:pt modelId="{6C128CC5-B161-464B-AF79-76DA05EA7B62}" type="pres">
      <dgm:prSet presAssocID="{DE08B6FD-D4E4-4388-A8F0-B76F5D1A3594}" presName="pictRect" presStyleLbl="node1" presStyleIdx="0" presStyleCnt="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4AA4AB31-62B5-4D7A-90B6-DA38C5F10EC8}" type="pres">
      <dgm:prSet presAssocID="{DE08B6FD-D4E4-4388-A8F0-B76F5D1A3594}" presName="textRec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BB0772-5171-43B8-ADA5-33AEEE80A093}" type="pres">
      <dgm:prSet presAssocID="{D49A14D9-0110-49B7-8E17-E141F200705D}" presName="sibTrans" presStyleLbl="sibTrans2D1" presStyleIdx="0" presStyleCnt="0"/>
      <dgm:spPr/>
      <dgm:t>
        <a:bodyPr/>
        <a:lstStyle/>
        <a:p>
          <a:endParaRPr lang="ru-RU"/>
        </a:p>
      </dgm:t>
    </dgm:pt>
    <dgm:pt modelId="{950ABFD4-1A15-4E3C-B607-F126D9C548C4}" type="pres">
      <dgm:prSet presAssocID="{AAD6A24C-A6EB-4AEA-9BC3-2A6A23D11045}" presName="compNode" presStyleCnt="0"/>
      <dgm:spPr/>
    </dgm:pt>
    <dgm:pt modelId="{43FC2038-2E47-4C36-A4DE-90D9AF9E457D}" type="pres">
      <dgm:prSet presAssocID="{AAD6A24C-A6EB-4AEA-9BC3-2A6A23D11045}" presName="pictRect" presStyleLbl="node1" presStyleIdx="1" presStyleCnt="4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7E6B7472-6FFB-4EB9-AD64-EA3C2289C4D3}" type="pres">
      <dgm:prSet presAssocID="{AAD6A24C-A6EB-4AEA-9BC3-2A6A23D11045}" presName="textRec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8C29E8-67EA-4A89-B664-7DE39FA38740}" type="pres">
      <dgm:prSet presAssocID="{DD832935-4BFD-4E80-A3FD-7B2DBB59D12B}" presName="sibTrans" presStyleLbl="sibTrans2D1" presStyleIdx="0" presStyleCnt="0"/>
      <dgm:spPr/>
      <dgm:t>
        <a:bodyPr/>
        <a:lstStyle/>
        <a:p>
          <a:endParaRPr lang="ru-RU"/>
        </a:p>
      </dgm:t>
    </dgm:pt>
    <dgm:pt modelId="{412372F9-B4CB-4862-85C6-6A35DAC09C6E}" type="pres">
      <dgm:prSet presAssocID="{263DD7E8-51DF-4A51-9ECB-430C72300FB7}" presName="compNode" presStyleCnt="0"/>
      <dgm:spPr/>
    </dgm:pt>
    <dgm:pt modelId="{5122742E-E0BD-4DDD-BCAB-4DDF9D1B8AF1}" type="pres">
      <dgm:prSet presAssocID="{263DD7E8-51DF-4A51-9ECB-430C72300FB7}" presName="pictRect" presStyleLbl="node1" presStyleIdx="2" presStyleCnt="4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ECD24B9C-0648-4108-836F-C99B569333F9}" type="pres">
      <dgm:prSet presAssocID="{263DD7E8-51DF-4A51-9ECB-430C72300FB7}" presName="textRec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675AF0-2142-4C04-A921-AC031824CA6D}" type="pres">
      <dgm:prSet presAssocID="{E12F5EC0-64AA-4EB7-8899-8477BCDA2356}" presName="sibTrans" presStyleLbl="sibTrans2D1" presStyleIdx="0" presStyleCnt="0"/>
      <dgm:spPr/>
      <dgm:t>
        <a:bodyPr/>
        <a:lstStyle/>
        <a:p>
          <a:endParaRPr lang="ru-RU"/>
        </a:p>
      </dgm:t>
    </dgm:pt>
    <dgm:pt modelId="{B7D784DB-0A11-413A-B72C-3245752ED2AE}" type="pres">
      <dgm:prSet presAssocID="{B69CF5A4-09F6-45E6-9C93-C46817E02916}" presName="compNode" presStyleCnt="0"/>
      <dgm:spPr/>
    </dgm:pt>
    <dgm:pt modelId="{E36ED7EF-DA31-462D-A7B2-4C83CFAC840F}" type="pres">
      <dgm:prSet presAssocID="{B69CF5A4-09F6-45E6-9C93-C46817E02916}" presName="pictRect" presStyleLbl="node1" presStyleIdx="3" presStyleCnt="4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DE210A3F-0485-4D74-94C7-8273EDEBC814}" type="pres">
      <dgm:prSet presAssocID="{B69CF5A4-09F6-45E6-9C93-C46817E02916}" presName="textRec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30E60C1-A880-4D82-971A-6DD8F2E0299D}" type="presOf" srcId="{33EF4210-1525-4881-BD81-32E9A2D021B2}" destId="{1E5AA64D-F5AF-4D16-8D44-85FF523CEF2C}" srcOrd="0" destOrd="0" presId="urn:microsoft.com/office/officeart/2005/8/layout/pList1#2"/>
    <dgm:cxn modelId="{FEF29246-F7A5-4798-97DE-54A5F399B2AA}" srcId="{33EF4210-1525-4881-BD81-32E9A2D021B2}" destId="{263DD7E8-51DF-4A51-9ECB-430C72300FB7}" srcOrd="2" destOrd="0" parTransId="{E4A32E25-046A-41BE-9A28-7FDE8D0C978E}" sibTransId="{E12F5EC0-64AA-4EB7-8899-8477BCDA2356}"/>
    <dgm:cxn modelId="{AE744858-77B6-43FA-9FFF-24AFBE15304C}" type="presOf" srcId="{B69CF5A4-09F6-45E6-9C93-C46817E02916}" destId="{DE210A3F-0485-4D74-94C7-8273EDEBC814}" srcOrd="0" destOrd="0" presId="urn:microsoft.com/office/officeart/2005/8/layout/pList1#2"/>
    <dgm:cxn modelId="{B8A91A25-8F74-4735-B4F5-49F3CBE3CC6C}" type="presOf" srcId="{E12F5EC0-64AA-4EB7-8899-8477BCDA2356}" destId="{8D675AF0-2142-4C04-A921-AC031824CA6D}" srcOrd="0" destOrd="0" presId="urn:microsoft.com/office/officeart/2005/8/layout/pList1#2"/>
    <dgm:cxn modelId="{0DB193B0-E608-4613-B1D1-58B9D4D131AF}" type="presOf" srcId="{263DD7E8-51DF-4A51-9ECB-430C72300FB7}" destId="{ECD24B9C-0648-4108-836F-C99B569333F9}" srcOrd="0" destOrd="0" presId="urn:microsoft.com/office/officeart/2005/8/layout/pList1#2"/>
    <dgm:cxn modelId="{9060E957-F5DF-4225-ABA1-A02969F77ACF}" srcId="{33EF4210-1525-4881-BD81-32E9A2D021B2}" destId="{AAD6A24C-A6EB-4AEA-9BC3-2A6A23D11045}" srcOrd="1" destOrd="0" parTransId="{FF022EF9-D100-43FF-AD5B-164EEA4CDC2C}" sibTransId="{DD832935-4BFD-4E80-A3FD-7B2DBB59D12B}"/>
    <dgm:cxn modelId="{7920D7D7-3DE7-4BA2-85F9-DAD5867D1065}" type="presOf" srcId="{DE08B6FD-D4E4-4388-A8F0-B76F5D1A3594}" destId="{4AA4AB31-62B5-4D7A-90B6-DA38C5F10EC8}" srcOrd="0" destOrd="0" presId="urn:microsoft.com/office/officeart/2005/8/layout/pList1#2"/>
    <dgm:cxn modelId="{A94523B3-C11D-4458-8C47-CDBA5FF0D946}" type="presOf" srcId="{AAD6A24C-A6EB-4AEA-9BC3-2A6A23D11045}" destId="{7E6B7472-6FFB-4EB9-AD64-EA3C2289C4D3}" srcOrd="0" destOrd="0" presId="urn:microsoft.com/office/officeart/2005/8/layout/pList1#2"/>
    <dgm:cxn modelId="{EC5C3D28-460A-4253-A20C-E21BF123DC48}" srcId="{33EF4210-1525-4881-BD81-32E9A2D021B2}" destId="{DE08B6FD-D4E4-4388-A8F0-B76F5D1A3594}" srcOrd="0" destOrd="0" parTransId="{DE8D162B-1EE7-47E0-B6AB-2A2668E5971A}" sibTransId="{D49A14D9-0110-49B7-8E17-E141F200705D}"/>
    <dgm:cxn modelId="{BCBEC50C-0A49-4865-BD3D-DC694E9C7BB4}" type="presOf" srcId="{DD832935-4BFD-4E80-A3FD-7B2DBB59D12B}" destId="{878C29E8-67EA-4A89-B664-7DE39FA38740}" srcOrd="0" destOrd="0" presId="urn:microsoft.com/office/officeart/2005/8/layout/pList1#2"/>
    <dgm:cxn modelId="{E0B5AED1-EF8D-4BB0-826C-C33A98039B17}" type="presOf" srcId="{D49A14D9-0110-49B7-8E17-E141F200705D}" destId="{A3BB0772-5171-43B8-ADA5-33AEEE80A093}" srcOrd="0" destOrd="0" presId="urn:microsoft.com/office/officeart/2005/8/layout/pList1#2"/>
    <dgm:cxn modelId="{6A297106-38EE-4F71-97AE-177E63C4DE67}" srcId="{33EF4210-1525-4881-BD81-32E9A2D021B2}" destId="{B69CF5A4-09F6-45E6-9C93-C46817E02916}" srcOrd="3" destOrd="0" parTransId="{15CBE08B-91EF-46FB-8707-7FDD90006C40}" sibTransId="{FEE55456-F953-4A9D-A5EB-353F1E96E274}"/>
    <dgm:cxn modelId="{AF5EF299-D071-4ADF-8BC9-8224B929C723}" type="presParOf" srcId="{1E5AA64D-F5AF-4D16-8D44-85FF523CEF2C}" destId="{9B7D5F08-BB5D-4CC1-9177-01FFA237B71F}" srcOrd="0" destOrd="0" presId="urn:microsoft.com/office/officeart/2005/8/layout/pList1#2"/>
    <dgm:cxn modelId="{11B16BC6-EDEA-4E44-97D5-EC894BEEE930}" type="presParOf" srcId="{9B7D5F08-BB5D-4CC1-9177-01FFA237B71F}" destId="{6C128CC5-B161-464B-AF79-76DA05EA7B62}" srcOrd="0" destOrd="0" presId="urn:microsoft.com/office/officeart/2005/8/layout/pList1#2"/>
    <dgm:cxn modelId="{919D765D-F4E2-4F6E-8124-AB4859A10ABE}" type="presParOf" srcId="{9B7D5F08-BB5D-4CC1-9177-01FFA237B71F}" destId="{4AA4AB31-62B5-4D7A-90B6-DA38C5F10EC8}" srcOrd="1" destOrd="0" presId="urn:microsoft.com/office/officeart/2005/8/layout/pList1#2"/>
    <dgm:cxn modelId="{C10289A0-D8D3-49FF-933C-418C84EAAD3C}" type="presParOf" srcId="{1E5AA64D-F5AF-4D16-8D44-85FF523CEF2C}" destId="{A3BB0772-5171-43B8-ADA5-33AEEE80A093}" srcOrd="1" destOrd="0" presId="urn:microsoft.com/office/officeart/2005/8/layout/pList1#2"/>
    <dgm:cxn modelId="{F05CB4AF-9FA6-4F8C-A972-E6D02DBF612C}" type="presParOf" srcId="{1E5AA64D-F5AF-4D16-8D44-85FF523CEF2C}" destId="{950ABFD4-1A15-4E3C-B607-F126D9C548C4}" srcOrd="2" destOrd="0" presId="urn:microsoft.com/office/officeart/2005/8/layout/pList1#2"/>
    <dgm:cxn modelId="{ACEF458E-900D-427E-B5D1-6B8A136BF75E}" type="presParOf" srcId="{950ABFD4-1A15-4E3C-B607-F126D9C548C4}" destId="{43FC2038-2E47-4C36-A4DE-90D9AF9E457D}" srcOrd="0" destOrd="0" presId="urn:microsoft.com/office/officeart/2005/8/layout/pList1#2"/>
    <dgm:cxn modelId="{AD206373-D9F6-4968-A49E-6966563253C3}" type="presParOf" srcId="{950ABFD4-1A15-4E3C-B607-F126D9C548C4}" destId="{7E6B7472-6FFB-4EB9-AD64-EA3C2289C4D3}" srcOrd="1" destOrd="0" presId="urn:microsoft.com/office/officeart/2005/8/layout/pList1#2"/>
    <dgm:cxn modelId="{5DD422E7-FBA8-4F77-9AF8-93B8C48E2435}" type="presParOf" srcId="{1E5AA64D-F5AF-4D16-8D44-85FF523CEF2C}" destId="{878C29E8-67EA-4A89-B664-7DE39FA38740}" srcOrd="3" destOrd="0" presId="urn:microsoft.com/office/officeart/2005/8/layout/pList1#2"/>
    <dgm:cxn modelId="{036B7F22-E810-4237-A294-5C3B328C0A87}" type="presParOf" srcId="{1E5AA64D-F5AF-4D16-8D44-85FF523CEF2C}" destId="{412372F9-B4CB-4862-85C6-6A35DAC09C6E}" srcOrd="4" destOrd="0" presId="urn:microsoft.com/office/officeart/2005/8/layout/pList1#2"/>
    <dgm:cxn modelId="{027B6446-A7D3-4412-B8BE-00742CE675FD}" type="presParOf" srcId="{412372F9-B4CB-4862-85C6-6A35DAC09C6E}" destId="{5122742E-E0BD-4DDD-BCAB-4DDF9D1B8AF1}" srcOrd="0" destOrd="0" presId="urn:microsoft.com/office/officeart/2005/8/layout/pList1#2"/>
    <dgm:cxn modelId="{ED03190F-92DE-4C5F-8C51-C656BA4599F9}" type="presParOf" srcId="{412372F9-B4CB-4862-85C6-6A35DAC09C6E}" destId="{ECD24B9C-0648-4108-836F-C99B569333F9}" srcOrd="1" destOrd="0" presId="urn:microsoft.com/office/officeart/2005/8/layout/pList1#2"/>
    <dgm:cxn modelId="{D8A725BE-A414-4AF0-80EF-6C1108297C51}" type="presParOf" srcId="{1E5AA64D-F5AF-4D16-8D44-85FF523CEF2C}" destId="{8D675AF0-2142-4C04-A921-AC031824CA6D}" srcOrd="5" destOrd="0" presId="urn:microsoft.com/office/officeart/2005/8/layout/pList1#2"/>
    <dgm:cxn modelId="{6148516B-D8DD-481E-A8C1-5DD655BB85BE}" type="presParOf" srcId="{1E5AA64D-F5AF-4D16-8D44-85FF523CEF2C}" destId="{B7D784DB-0A11-413A-B72C-3245752ED2AE}" srcOrd="6" destOrd="0" presId="urn:microsoft.com/office/officeart/2005/8/layout/pList1#2"/>
    <dgm:cxn modelId="{35AE4CEA-49EC-4648-86A7-33A1214E4399}" type="presParOf" srcId="{B7D784DB-0A11-413A-B72C-3245752ED2AE}" destId="{E36ED7EF-DA31-462D-A7B2-4C83CFAC840F}" srcOrd="0" destOrd="0" presId="urn:microsoft.com/office/officeart/2005/8/layout/pList1#2"/>
    <dgm:cxn modelId="{B01A37B4-0A42-4486-AA4C-913936AB880B}" type="presParOf" srcId="{B7D784DB-0A11-413A-B72C-3245752ED2AE}" destId="{DE210A3F-0485-4D74-94C7-8273EDEBC814}" srcOrd="1" destOrd="0" presId="urn:microsoft.com/office/officeart/2005/8/layout/pList1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F93107-702A-4177-B42F-FF5D06520DD9}">
      <dsp:nvSpPr>
        <dsp:cNvPr id="0" name=""/>
        <dsp:cNvSpPr/>
      </dsp:nvSpPr>
      <dsp:spPr>
        <a:xfrm>
          <a:off x="357180" y="428627"/>
          <a:ext cx="2386579" cy="185687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Заготовка деталей</a:t>
          </a:r>
          <a:endParaRPr lang="ru-RU" sz="32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357180" y="428627"/>
        <a:ext cx="2386579" cy="1856879"/>
      </dsp:txXfrm>
    </dsp:sp>
    <dsp:sp modelId="{FA44E925-B8D0-497E-A3A1-FF364E6E6996}">
      <dsp:nvSpPr>
        <dsp:cNvPr id="0" name=""/>
        <dsp:cNvSpPr/>
      </dsp:nvSpPr>
      <dsp:spPr>
        <a:xfrm>
          <a:off x="2786109" y="2428886"/>
          <a:ext cx="2277772" cy="1799627"/>
        </a:xfrm>
        <a:prstGeom prst="rect">
          <a:avLst/>
        </a:prstGeom>
        <a:gradFill rotWithShape="0">
          <a:gsLst>
            <a:gs pos="0">
              <a:schemeClr val="accent5">
                <a:hueOff val="-1519836"/>
                <a:satOff val="1607"/>
                <a:lumOff val="-295"/>
                <a:alphaOff val="0"/>
                <a:tint val="98000"/>
                <a:shade val="25000"/>
                <a:satMod val="250000"/>
              </a:schemeClr>
            </a:gs>
            <a:gs pos="68000">
              <a:schemeClr val="accent5">
                <a:hueOff val="-1519836"/>
                <a:satOff val="1607"/>
                <a:lumOff val="-295"/>
                <a:alphaOff val="0"/>
                <a:tint val="86000"/>
                <a:satMod val="115000"/>
              </a:schemeClr>
            </a:gs>
            <a:gs pos="100000">
              <a:schemeClr val="accent5">
                <a:hueOff val="-1519836"/>
                <a:satOff val="1607"/>
                <a:lumOff val="-295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-1519836"/>
              <a:satOff val="1607"/>
              <a:lumOff val="-295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Обработка на станках </a:t>
          </a:r>
          <a:endParaRPr lang="ru-RU" sz="32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2786109" y="2428886"/>
        <a:ext cx="2277772" cy="1799627"/>
      </dsp:txXfrm>
    </dsp:sp>
    <dsp:sp modelId="{0DE4BA12-FF70-4DCD-A206-49E3C3825534}">
      <dsp:nvSpPr>
        <dsp:cNvPr id="0" name=""/>
        <dsp:cNvSpPr/>
      </dsp:nvSpPr>
      <dsp:spPr>
        <a:xfrm>
          <a:off x="5143517" y="428615"/>
          <a:ext cx="2821272" cy="1934851"/>
        </a:xfrm>
        <a:prstGeom prst="rect">
          <a:avLst/>
        </a:prstGeom>
        <a:gradFill rotWithShape="0">
          <a:gsLst>
            <a:gs pos="0">
              <a:schemeClr val="accent5">
                <a:hueOff val="-3039673"/>
                <a:satOff val="3213"/>
                <a:lumOff val="-589"/>
                <a:alphaOff val="0"/>
                <a:tint val="98000"/>
                <a:shade val="25000"/>
                <a:satMod val="250000"/>
              </a:schemeClr>
            </a:gs>
            <a:gs pos="68000">
              <a:schemeClr val="accent5">
                <a:hueOff val="-3039673"/>
                <a:satOff val="3213"/>
                <a:lumOff val="-589"/>
                <a:alphaOff val="0"/>
                <a:tint val="86000"/>
                <a:satMod val="115000"/>
              </a:schemeClr>
            </a:gs>
            <a:gs pos="100000">
              <a:schemeClr val="accent5">
                <a:hueOff val="-3039673"/>
                <a:satOff val="3213"/>
                <a:lumOff val="-589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-3039673"/>
              <a:satOff val="3213"/>
              <a:lumOff val="-589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Сборка</a:t>
          </a:r>
          <a:endParaRPr lang="ru-RU" sz="32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5143517" y="428615"/>
        <a:ext cx="2821272" cy="19348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87B7A8-BE5A-4C0E-B5BA-C5BD84F31A96}">
      <dsp:nvSpPr>
        <dsp:cNvPr id="0" name=""/>
        <dsp:cNvSpPr/>
      </dsp:nvSpPr>
      <dsp:spPr>
        <a:xfrm>
          <a:off x="5562" y="816391"/>
          <a:ext cx="2402387" cy="179333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27B175-2BA7-4B02-9637-F1DD5FF273EB}">
      <dsp:nvSpPr>
        <dsp:cNvPr id="0" name=""/>
        <dsp:cNvSpPr/>
      </dsp:nvSpPr>
      <dsp:spPr>
        <a:xfrm>
          <a:off x="5562" y="2609722"/>
          <a:ext cx="2402387" cy="771132"/>
        </a:xfrm>
        <a:prstGeom prst="rect">
          <a:avLst/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06680" tIns="0" rIns="35560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rgbClr val="002060"/>
              </a:solidFill>
            </a:rPr>
            <a:t>Германия</a:t>
          </a:r>
          <a:endParaRPr lang="ru-RU" sz="2800" kern="1200" dirty="0">
            <a:solidFill>
              <a:srgbClr val="002060"/>
            </a:solidFill>
          </a:endParaRPr>
        </a:p>
      </dsp:txBody>
      <dsp:txXfrm>
        <a:off x="5562" y="2609722"/>
        <a:ext cx="1691822" cy="771132"/>
      </dsp:txXfrm>
    </dsp:sp>
    <dsp:sp modelId="{FDEB3A1B-E30A-43C6-BEEE-08458B7D0E36}">
      <dsp:nvSpPr>
        <dsp:cNvPr id="0" name=""/>
        <dsp:cNvSpPr/>
      </dsp:nvSpPr>
      <dsp:spPr>
        <a:xfrm>
          <a:off x="1765343" y="2732210"/>
          <a:ext cx="840835" cy="84083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7989D5-6F84-4B90-8E25-3D6E84A28986}">
      <dsp:nvSpPr>
        <dsp:cNvPr id="0" name=""/>
        <dsp:cNvSpPr/>
      </dsp:nvSpPr>
      <dsp:spPr>
        <a:xfrm>
          <a:off x="2814491" y="816391"/>
          <a:ext cx="2402387" cy="179333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60AAD0-5883-4FD6-95BB-D8E501D93B16}">
      <dsp:nvSpPr>
        <dsp:cNvPr id="0" name=""/>
        <dsp:cNvSpPr/>
      </dsp:nvSpPr>
      <dsp:spPr>
        <a:xfrm>
          <a:off x="2814491" y="2609722"/>
          <a:ext cx="2402387" cy="771132"/>
        </a:xfrm>
        <a:prstGeom prst="rect">
          <a:avLst/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106680" tIns="0" rIns="35560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rgbClr val="002060"/>
              </a:solidFill>
            </a:rPr>
            <a:t>США</a:t>
          </a:r>
          <a:endParaRPr lang="ru-RU" sz="2800" kern="1200" dirty="0">
            <a:solidFill>
              <a:srgbClr val="002060"/>
            </a:solidFill>
          </a:endParaRPr>
        </a:p>
      </dsp:txBody>
      <dsp:txXfrm>
        <a:off x="2814491" y="2609722"/>
        <a:ext cx="1691822" cy="771132"/>
      </dsp:txXfrm>
    </dsp:sp>
    <dsp:sp modelId="{FE313150-2BFD-491E-9EB8-C8BFD3919755}">
      <dsp:nvSpPr>
        <dsp:cNvPr id="0" name=""/>
        <dsp:cNvSpPr/>
      </dsp:nvSpPr>
      <dsp:spPr>
        <a:xfrm>
          <a:off x="4574273" y="2732210"/>
          <a:ext cx="840835" cy="840835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42F6A2-8AF6-423B-89EC-7543E1E89CCF}">
      <dsp:nvSpPr>
        <dsp:cNvPr id="0" name=""/>
        <dsp:cNvSpPr/>
      </dsp:nvSpPr>
      <dsp:spPr>
        <a:xfrm>
          <a:off x="5623420" y="816391"/>
          <a:ext cx="2402387" cy="179333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1C568D-22A1-439B-8FEF-44FAEF409A0C}">
      <dsp:nvSpPr>
        <dsp:cNvPr id="0" name=""/>
        <dsp:cNvSpPr/>
      </dsp:nvSpPr>
      <dsp:spPr>
        <a:xfrm>
          <a:off x="5623420" y="2609722"/>
          <a:ext cx="2402387" cy="771132"/>
        </a:xfrm>
        <a:prstGeom prst="rect">
          <a:avLst/>
        </a:prstGeom>
        <a:solidFill>
          <a:schemeClr val="accent4"/>
        </a:solidFill>
        <a:ln w="25400" cap="flat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106680" tIns="0" rIns="35560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rgbClr val="002060"/>
              </a:solidFill>
            </a:rPr>
            <a:t>Япония</a:t>
          </a:r>
          <a:endParaRPr lang="ru-RU" sz="2800" kern="1200" dirty="0">
            <a:solidFill>
              <a:srgbClr val="002060"/>
            </a:solidFill>
          </a:endParaRPr>
        </a:p>
      </dsp:txBody>
      <dsp:txXfrm>
        <a:off x="5623420" y="2609722"/>
        <a:ext cx="1691822" cy="771132"/>
      </dsp:txXfrm>
    </dsp:sp>
    <dsp:sp modelId="{BD28DB5F-08DA-4386-AA83-6E2CF8773C73}">
      <dsp:nvSpPr>
        <dsp:cNvPr id="0" name=""/>
        <dsp:cNvSpPr/>
      </dsp:nvSpPr>
      <dsp:spPr>
        <a:xfrm>
          <a:off x="7383202" y="2732210"/>
          <a:ext cx="840835" cy="840835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ED0D25-9D31-45E9-8396-9E4B7465C066}">
      <dsp:nvSpPr>
        <dsp:cNvPr id="0" name=""/>
        <dsp:cNvSpPr/>
      </dsp:nvSpPr>
      <dsp:spPr>
        <a:xfrm>
          <a:off x="1620" y="832263"/>
          <a:ext cx="2570669" cy="1771191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2CD7A4F9-09B1-4E17-9DC8-B28CA78DF845}">
      <dsp:nvSpPr>
        <dsp:cNvPr id="0" name=""/>
        <dsp:cNvSpPr/>
      </dsp:nvSpPr>
      <dsp:spPr>
        <a:xfrm>
          <a:off x="1620" y="2603455"/>
          <a:ext cx="2570669" cy="953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56032" rIns="256032" bIns="0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Бразилия</a:t>
          </a:r>
          <a:endParaRPr lang="ru-RU" sz="3600" kern="1200" dirty="0"/>
        </a:p>
      </dsp:txBody>
      <dsp:txXfrm>
        <a:off x="1620" y="2603455"/>
        <a:ext cx="2570669" cy="953718"/>
      </dsp:txXfrm>
    </dsp:sp>
    <dsp:sp modelId="{1011C7F7-FAB1-43E6-B4D1-2F4CC6032990}">
      <dsp:nvSpPr>
        <dsp:cNvPr id="0" name=""/>
        <dsp:cNvSpPr/>
      </dsp:nvSpPr>
      <dsp:spPr>
        <a:xfrm>
          <a:off x="2829465" y="832263"/>
          <a:ext cx="2570669" cy="1771191"/>
        </a:xfrm>
        <a:prstGeom prst="round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E111C8CB-6941-420B-8D9F-789229DAAA0A}">
      <dsp:nvSpPr>
        <dsp:cNvPr id="0" name=""/>
        <dsp:cNvSpPr/>
      </dsp:nvSpPr>
      <dsp:spPr>
        <a:xfrm>
          <a:off x="2829465" y="2603455"/>
          <a:ext cx="2570669" cy="953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56032" rIns="256032" bIns="0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Сингапур</a:t>
          </a:r>
          <a:endParaRPr lang="ru-RU" sz="3600" kern="1200" dirty="0"/>
        </a:p>
      </dsp:txBody>
      <dsp:txXfrm>
        <a:off x="2829465" y="2603455"/>
        <a:ext cx="2570669" cy="953718"/>
      </dsp:txXfrm>
    </dsp:sp>
    <dsp:sp modelId="{0171E129-ACA6-4733-91B5-A7C07FEC5D25}">
      <dsp:nvSpPr>
        <dsp:cNvPr id="0" name=""/>
        <dsp:cNvSpPr/>
      </dsp:nvSpPr>
      <dsp:spPr>
        <a:xfrm>
          <a:off x="5657309" y="832263"/>
          <a:ext cx="2570669" cy="1771191"/>
        </a:xfrm>
        <a:prstGeom prst="round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E96ACD51-1AF9-4EB0-9631-F0CF4633CAE5}">
      <dsp:nvSpPr>
        <dsp:cNvPr id="0" name=""/>
        <dsp:cNvSpPr/>
      </dsp:nvSpPr>
      <dsp:spPr>
        <a:xfrm>
          <a:off x="5657309" y="2603455"/>
          <a:ext cx="2570669" cy="953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56032" rIns="256032" bIns="0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Китай</a:t>
          </a:r>
          <a:endParaRPr lang="ru-RU" sz="3600" kern="1200" dirty="0"/>
        </a:p>
      </dsp:txBody>
      <dsp:txXfrm>
        <a:off x="5657309" y="2603455"/>
        <a:ext cx="2570669" cy="95371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128CC5-B161-464B-AF79-76DA05EA7B62}">
      <dsp:nvSpPr>
        <dsp:cNvPr id="0" name=""/>
        <dsp:cNvSpPr/>
      </dsp:nvSpPr>
      <dsp:spPr>
        <a:xfrm>
          <a:off x="120215" y="903"/>
          <a:ext cx="1829817" cy="1260743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AA4AB31-62B5-4D7A-90B6-DA38C5F10EC8}">
      <dsp:nvSpPr>
        <dsp:cNvPr id="0" name=""/>
        <dsp:cNvSpPr/>
      </dsp:nvSpPr>
      <dsp:spPr>
        <a:xfrm>
          <a:off x="120215" y="1261647"/>
          <a:ext cx="1829817" cy="6788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Бразилия</a:t>
          </a:r>
          <a:endParaRPr lang="ru-RU" sz="2400" kern="1200" dirty="0"/>
        </a:p>
      </dsp:txBody>
      <dsp:txXfrm>
        <a:off x="120215" y="1261647"/>
        <a:ext cx="1829817" cy="678862"/>
      </dsp:txXfrm>
    </dsp:sp>
    <dsp:sp modelId="{43FC2038-2E47-4C36-A4DE-90D9AF9E457D}">
      <dsp:nvSpPr>
        <dsp:cNvPr id="0" name=""/>
        <dsp:cNvSpPr/>
      </dsp:nvSpPr>
      <dsp:spPr>
        <a:xfrm>
          <a:off x="2133091" y="903"/>
          <a:ext cx="1829817" cy="1260743"/>
        </a:xfrm>
        <a:prstGeom prst="round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E6B7472-6FFB-4EB9-AD64-EA3C2289C4D3}">
      <dsp:nvSpPr>
        <dsp:cNvPr id="0" name=""/>
        <dsp:cNvSpPr/>
      </dsp:nvSpPr>
      <dsp:spPr>
        <a:xfrm>
          <a:off x="2133091" y="1261647"/>
          <a:ext cx="1829817" cy="6788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Австралия</a:t>
          </a:r>
          <a:endParaRPr lang="ru-RU" sz="2400" kern="1200" dirty="0"/>
        </a:p>
      </dsp:txBody>
      <dsp:txXfrm>
        <a:off x="2133091" y="1261647"/>
        <a:ext cx="1829817" cy="678862"/>
      </dsp:txXfrm>
    </dsp:sp>
    <dsp:sp modelId="{5122742E-E0BD-4DDD-BCAB-4DDF9D1B8AF1}">
      <dsp:nvSpPr>
        <dsp:cNvPr id="0" name=""/>
        <dsp:cNvSpPr/>
      </dsp:nvSpPr>
      <dsp:spPr>
        <a:xfrm>
          <a:off x="4145967" y="903"/>
          <a:ext cx="1829817" cy="1260743"/>
        </a:xfrm>
        <a:prstGeom prst="round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D24B9C-0648-4108-836F-C99B569333F9}">
      <dsp:nvSpPr>
        <dsp:cNvPr id="0" name=""/>
        <dsp:cNvSpPr/>
      </dsp:nvSpPr>
      <dsp:spPr>
        <a:xfrm>
          <a:off x="4145967" y="1261647"/>
          <a:ext cx="1829817" cy="6788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Китай</a:t>
          </a:r>
          <a:endParaRPr lang="ru-RU" sz="2400" kern="1200" dirty="0"/>
        </a:p>
      </dsp:txBody>
      <dsp:txXfrm>
        <a:off x="4145967" y="1261647"/>
        <a:ext cx="1829817" cy="678862"/>
      </dsp:txXfrm>
    </dsp:sp>
    <dsp:sp modelId="{E36ED7EF-DA31-462D-A7B2-4C83CFAC840F}">
      <dsp:nvSpPr>
        <dsp:cNvPr id="0" name=""/>
        <dsp:cNvSpPr/>
      </dsp:nvSpPr>
      <dsp:spPr>
        <a:xfrm>
          <a:off x="2133091" y="2123490"/>
          <a:ext cx="1829817" cy="1260743"/>
        </a:xfrm>
        <a:prstGeom prst="round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E210A3F-0485-4D74-94C7-8273EDEBC814}">
      <dsp:nvSpPr>
        <dsp:cNvPr id="0" name=""/>
        <dsp:cNvSpPr/>
      </dsp:nvSpPr>
      <dsp:spPr>
        <a:xfrm>
          <a:off x="2133091" y="3384234"/>
          <a:ext cx="1829817" cy="6788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Россия</a:t>
          </a:r>
          <a:endParaRPr lang="ru-RU" sz="2400" kern="1200" dirty="0"/>
        </a:p>
      </dsp:txBody>
      <dsp:txXfrm>
        <a:off x="2133091" y="3384234"/>
        <a:ext cx="1829817" cy="6788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#1">
  <dgm:title val=""/>
  <dgm:desc val=""/>
  <dgm:catLst>
    <dgm:cat type="list" pri="7000"/>
    <dgm:cat type="convert" pri="1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List1#1">
  <dgm:title val=""/>
  <dgm:desc val=""/>
  <dgm:catLst>
    <dgm:cat type="list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List1#2">
  <dgm:title val=""/>
  <dgm:desc val=""/>
  <dgm:catLst>
    <dgm:cat type="list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868EE-14D4-41A5-851C-F6F0F5439EDA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DAB7E-9EB3-4923-ADD4-3374318D9E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868EE-14D4-41A5-851C-F6F0F5439EDA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DAB7E-9EB3-4923-ADD4-3374318D9E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868EE-14D4-41A5-851C-F6F0F5439EDA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DAB7E-9EB3-4923-ADD4-3374318D9E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868EE-14D4-41A5-851C-F6F0F5439EDA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DAB7E-9EB3-4923-ADD4-3374318D9E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868EE-14D4-41A5-851C-F6F0F5439EDA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DAB7E-9EB3-4923-ADD4-3374318D9E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868EE-14D4-41A5-851C-F6F0F5439EDA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DAB7E-9EB3-4923-ADD4-3374318D9E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868EE-14D4-41A5-851C-F6F0F5439EDA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DAB7E-9EB3-4923-ADD4-3374318D9E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868EE-14D4-41A5-851C-F6F0F5439EDA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DAB7E-9EB3-4923-ADD4-3374318D9E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868EE-14D4-41A5-851C-F6F0F5439EDA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DAB7E-9EB3-4923-ADD4-3374318D9E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868EE-14D4-41A5-851C-F6F0F5439EDA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DAB7E-9EB3-4923-ADD4-3374318D9E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868EE-14D4-41A5-851C-F6F0F5439EDA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2BDAB7E-9EB3-4923-ADD4-3374318D9E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04868EE-14D4-41A5-851C-F6F0F5439EDA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2BDAB7E-9EB3-4923-ADD4-3374318D9E94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4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mashinostroeni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MS900075051[1].wav">
            <a:hlinkClick r:id="" action="ppaction://media"/>
          </p:cNvPr>
          <p:cNvPicPr>
            <a:picLocks noRot="1" noChangeAspect="1"/>
          </p:cNvPicPr>
          <p:nvPr>
            <a:wavAudioFile r:embed="rId1" name="MS900075051[1].wav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19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mashinostroeni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MS900075051[1].wav">
            <a:hlinkClick r:id="" action="ppaction://media"/>
          </p:cNvPr>
          <p:cNvPicPr>
            <a:picLocks noRot="1" noChangeAspect="1"/>
          </p:cNvPicPr>
          <p:nvPr>
            <a:wavAudioFile r:embed="rId1" name="MS900075051[1].wav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232543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19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Машиностроение</a:t>
            </a:r>
            <a:endParaRPr lang="ru-RU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143372" y="2285992"/>
            <a:ext cx="714380" cy="1357322"/>
          </a:xfrm>
          <a:prstGeom prst="downArrow">
            <a:avLst>
              <a:gd name="adj1" fmla="val 30606"/>
              <a:gd name="adj2" fmla="val 84909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85720" y="3929066"/>
            <a:ext cx="85725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Самая сложная отрасль тяжёлой промышленности, которая занимается производством машин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, станков, оборудования, приборов</a:t>
            </a:r>
            <a:r>
              <a:rPr lang="ru-RU" sz="2800" dirty="0" smtClean="0">
                <a:solidFill>
                  <a:srgbClr val="7030A0"/>
                </a:solidFill>
              </a:rPr>
              <a:t>.</a:t>
            </a:r>
            <a:endParaRPr lang="ru-RU" sz="28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Производство машин состоит из:</a:t>
            </a:r>
            <a:endParaRPr lang="ru-RU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haroni" pitchFamily="2" charset="-79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857364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6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143000"/>
          </a:xfrm>
          <a:effectLst>
            <a:reflection blurRad="6350" stA="50000" endA="300" endPos="55000" dir="5400000" sy="-100000" algn="bl" rotWithShape="0"/>
          </a:effectLst>
          <a:scene3d>
            <a:camera prst="perspectiveFront"/>
            <a:lightRig rig="threePt" dir="t"/>
          </a:scene3d>
          <a:sp3d>
            <a:bevelT/>
          </a:sp3d>
        </p:spPr>
        <p:txBody>
          <a:bodyPr/>
          <a:lstStyle/>
          <a:p>
            <a:pPr algn="ctr"/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Машиностроение</a:t>
            </a:r>
            <a:endParaRPr lang="ru-RU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282" y="2357430"/>
            <a:ext cx="692948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Станкостроение</a:t>
            </a:r>
          </a:p>
          <a:p>
            <a:pPr>
              <a:buFont typeface="Wingdings" pitchFamily="2" charset="2"/>
              <a:buChar char="ü"/>
            </a:pPr>
            <a:endParaRPr lang="ru-RU" sz="3600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Транспортное</a:t>
            </a:r>
          </a:p>
          <a:p>
            <a:pPr>
              <a:buFont typeface="Wingdings" pitchFamily="2" charset="2"/>
              <a:buChar char="ü"/>
            </a:pPr>
            <a:endParaRPr lang="ru-RU" sz="3600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Сельскохозяйственное</a:t>
            </a:r>
          </a:p>
          <a:p>
            <a:pPr>
              <a:buFont typeface="Wingdings" pitchFamily="2" charset="2"/>
              <a:buChar char="ü"/>
            </a:pPr>
            <a:endParaRPr lang="ru-RU" sz="3600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Приборостроение</a:t>
            </a:r>
            <a:endParaRPr lang="ru-RU" sz="3600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60"/>
                            </p:stCondLst>
                            <p:childTnLst>
                              <p:par>
                                <p:cTn id="1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00166" y="571480"/>
            <a:ext cx="644830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С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танкостроение</a:t>
            </a:r>
            <a:endParaRPr lang="ru-RU" sz="7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 rot="21226929">
            <a:off x="0" y="2500306"/>
            <a:ext cx="9144000" cy="17543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C00000"/>
                </a:solidFill>
                <a:cs typeface="AngsanaUPC" pitchFamily="18" charset="-34"/>
              </a:rPr>
              <a:t>Отрасль машиностроения, выпускающая металлорежущие и деревообрабатывающие станки.</a:t>
            </a:r>
            <a:endParaRPr lang="ru-RU" sz="3600" dirty="0">
              <a:solidFill>
                <a:srgbClr val="C00000"/>
              </a:solidFill>
              <a:cs typeface="AngsanaUPC" pitchFamily="18" charset="-34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Arial Black" pitchFamily="34" charset="0"/>
              </a:rPr>
              <a:t>Страны с развитым станкостроением:</a:t>
            </a:r>
            <a:endParaRPr lang="ru-RU" dirty="0">
              <a:solidFill>
                <a:srgbClr val="002060"/>
              </a:solidFill>
              <a:latin typeface="Arial Black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 descr="images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0034" y="2786058"/>
            <a:ext cx="2500330" cy="16478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Рисунок 5" descr="images (1)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86116" y="2786058"/>
            <a:ext cx="2357454" cy="16954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Рисунок 6" descr="images (2)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72198" y="2786058"/>
            <a:ext cx="2428892" cy="1752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500063" y="24685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214290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rgbClr val="3E08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Судостроение активно развивается в:</a:t>
            </a:r>
            <a:endParaRPr lang="ru-RU" sz="5400" b="1" cap="none" spc="0" dirty="0">
              <a:ln w="11430"/>
              <a:solidFill>
                <a:srgbClr val="3E08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6500"/>
                            </p:stCondLst>
                            <p:childTnLst>
                              <p:par>
                                <p:cTn id="1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10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Автомобильная промышленность развивается в: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1" name="Схема 10"/>
          <p:cNvGraphicFramePr/>
          <p:nvPr/>
        </p:nvGraphicFramePr>
        <p:xfrm>
          <a:off x="1500166" y="257174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11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714356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chemeClr val="accent3"/>
                </a:solidFill>
              </a:rPr>
              <a:t>Приборостроение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 rot="20885533">
            <a:off x="195645" y="2755151"/>
            <a:ext cx="9144000" cy="230832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3E08A0"/>
                </a:solidFill>
              </a:rPr>
              <a:t>Отрасль машиностроение, которая приборы, измерительную аппаратуру, часы, средства обработки информации, оптические приборы, оргтехнику </a:t>
            </a:r>
            <a:r>
              <a:rPr lang="ru-RU" dirty="0" smtClean="0">
                <a:solidFill>
                  <a:srgbClr val="3E08A0"/>
                </a:solidFill>
              </a:rPr>
              <a:t>.</a:t>
            </a:r>
            <a:endParaRPr lang="ru-RU" dirty="0">
              <a:solidFill>
                <a:srgbClr val="3E08A0"/>
              </a:solidFill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14">
      <a:dk1>
        <a:sysClr val="windowText" lastClr="000000"/>
      </a:dk1>
      <a:lt1>
        <a:srgbClr val="B2A7A7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106</TotalTime>
  <Words>90</Words>
  <Application>Microsoft Office PowerPoint</Application>
  <PresentationFormat>Экран (4:3)</PresentationFormat>
  <Paragraphs>31</Paragraphs>
  <Slides>10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Презентация PowerPoint</vt:lpstr>
      <vt:lpstr>Машиностроение</vt:lpstr>
      <vt:lpstr>Производство машин состоит из:</vt:lpstr>
      <vt:lpstr>Машиностроение</vt:lpstr>
      <vt:lpstr>Презентация PowerPoint</vt:lpstr>
      <vt:lpstr>Страны с развитым станкостроением: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Андрей</dc:creator>
  <cp:lastModifiedBy>Tamara</cp:lastModifiedBy>
  <cp:revision>13</cp:revision>
  <dcterms:created xsi:type="dcterms:W3CDTF">2012-04-09T12:52:19Z</dcterms:created>
  <dcterms:modified xsi:type="dcterms:W3CDTF">2025-09-07T13:51:44Z</dcterms:modified>
</cp:coreProperties>
</file>