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EBC"/>
    <a:srgbClr val="FAE598"/>
    <a:srgbClr val="FFCC66"/>
    <a:srgbClr val="FF99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image" Target="../media/image5.gi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image" Target="../media/image5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B204C-7334-4D83-9871-81A81F99F58A}" type="doc">
      <dgm:prSet loTypeId="urn:microsoft.com/office/officeart/2005/8/layout/default#1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29CEBD-177F-4332-92D3-18867ABCD14C}">
      <dgm:prSet phldrT="[Текст]" custT="1"/>
      <dgm:spPr/>
      <dgm:t>
        <a:bodyPr/>
        <a:lstStyle/>
        <a:p>
          <a:r>
            <a:rPr lang="ru-RU" sz="4800" dirty="0" smtClean="0">
              <a:solidFill>
                <a:schemeClr val="tx1"/>
              </a:solidFill>
              <a:latin typeface="Monotype Corsiva" pitchFamily="66" charset="0"/>
            </a:rPr>
            <a:t>Тяжёлые</a:t>
          </a:r>
          <a:r>
            <a:rPr lang="ru-RU" sz="3300" dirty="0" smtClean="0">
              <a:solidFill>
                <a:schemeClr val="tx1"/>
              </a:solidFill>
            </a:rPr>
            <a:t> </a:t>
          </a:r>
          <a:endParaRPr lang="ru-RU" sz="3300" dirty="0">
            <a:solidFill>
              <a:schemeClr val="tx1"/>
            </a:solidFill>
          </a:endParaRPr>
        </a:p>
      </dgm:t>
    </dgm:pt>
    <dgm:pt modelId="{1FFE9833-00B3-4975-A412-B2C24C7146AC}" type="parTrans" cxnId="{510B157C-37FF-481D-ACE7-8B964D659D49}">
      <dgm:prSet/>
      <dgm:spPr/>
      <dgm:t>
        <a:bodyPr/>
        <a:lstStyle/>
        <a:p>
          <a:endParaRPr lang="ru-RU"/>
        </a:p>
      </dgm:t>
    </dgm:pt>
    <dgm:pt modelId="{55DCCA35-7285-4FA6-B75F-BE4BB04321F0}" type="sibTrans" cxnId="{510B157C-37FF-481D-ACE7-8B964D659D49}">
      <dgm:prSet/>
      <dgm:spPr/>
      <dgm:t>
        <a:bodyPr/>
        <a:lstStyle/>
        <a:p>
          <a:endParaRPr lang="ru-RU"/>
        </a:p>
      </dgm:t>
    </dgm:pt>
    <dgm:pt modelId="{A795082B-7C32-4A2F-9A4E-79F0F945A516}">
      <dgm:prSet phldrT="[Текст]" custT="1"/>
      <dgm:spPr/>
      <dgm:t>
        <a:bodyPr/>
        <a:lstStyle/>
        <a:p>
          <a:r>
            <a:rPr lang="ru-RU" sz="6000" dirty="0" smtClean="0">
              <a:solidFill>
                <a:schemeClr val="tx1"/>
              </a:solidFill>
              <a:latin typeface="Monotype Corsiva" pitchFamily="66" charset="0"/>
            </a:rPr>
            <a:t>Лёгкие</a:t>
          </a:r>
          <a:endParaRPr lang="ru-RU" sz="6000" dirty="0">
            <a:solidFill>
              <a:schemeClr val="tx1"/>
            </a:solidFill>
            <a:latin typeface="Monotype Corsiva" pitchFamily="66" charset="0"/>
          </a:endParaRPr>
        </a:p>
      </dgm:t>
    </dgm:pt>
    <dgm:pt modelId="{0044BE9F-C9CB-4F0F-9DEB-2D697D2B023B}" type="parTrans" cxnId="{58B30A2D-E377-4144-81E8-3CFA98F6360B}">
      <dgm:prSet/>
      <dgm:spPr/>
      <dgm:t>
        <a:bodyPr/>
        <a:lstStyle/>
        <a:p>
          <a:endParaRPr lang="ru-RU"/>
        </a:p>
      </dgm:t>
    </dgm:pt>
    <dgm:pt modelId="{8F4BC64A-BB36-46A9-B00C-96377B661DB2}" type="sibTrans" cxnId="{58B30A2D-E377-4144-81E8-3CFA98F6360B}">
      <dgm:prSet/>
      <dgm:spPr/>
      <dgm:t>
        <a:bodyPr/>
        <a:lstStyle/>
        <a:p>
          <a:endParaRPr lang="ru-RU"/>
        </a:p>
      </dgm:t>
    </dgm:pt>
    <dgm:pt modelId="{25F0EE4E-81DC-44D7-A8FA-597CB58A05AD}">
      <dgm:prSet phldrT="[Текст]" custT="1"/>
      <dgm:spPr/>
      <dgm:t>
        <a:bodyPr/>
        <a:lstStyle/>
        <a:p>
          <a:r>
            <a:rPr lang="ru-RU" sz="3600" dirty="0" smtClean="0">
              <a:solidFill>
                <a:schemeClr val="tx1"/>
              </a:solidFill>
              <a:latin typeface="Monotype Corsiva" pitchFamily="66" charset="0"/>
            </a:rPr>
            <a:t>Драгоценные</a:t>
          </a:r>
          <a:endParaRPr lang="ru-RU" sz="3600" dirty="0">
            <a:solidFill>
              <a:schemeClr val="tx1"/>
            </a:solidFill>
            <a:latin typeface="Monotype Corsiva" pitchFamily="66" charset="0"/>
          </a:endParaRPr>
        </a:p>
      </dgm:t>
    </dgm:pt>
    <dgm:pt modelId="{661A3B30-3E90-40EB-BC9D-1F044AF8D506}" type="parTrans" cxnId="{DFBD7D9C-D447-4499-BD74-EED0F0BB2195}">
      <dgm:prSet/>
      <dgm:spPr/>
      <dgm:t>
        <a:bodyPr/>
        <a:lstStyle/>
        <a:p>
          <a:endParaRPr lang="ru-RU"/>
        </a:p>
      </dgm:t>
    </dgm:pt>
    <dgm:pt modelId="{DE33A50D-F179-437E-A9CE-D9E87FC1835D}" type="sibTrans" cxnId="{DFBD7D9C-D447-4499-BD74-EED0F0BB2195}">
      <dgm:prSet/>
      <dgm:spPr/>
      <dgm:t>
        <a:bodyPr/>
        <a:lstStyle/>
        <a:p>
          <a:endParaRPr lang="ru-RU"/>
        </a:p>
      </dgm:t>
    </dgm:pt>
    <dgm:pt modelId="{A624CC66-8DEC-4A3B-B0FE-BF483EE1B0B5}">
      <dgm:prSet phldrT="[Текст]" custT="1"/>
      <dgm:spPr/>
      <dgm:t>
        <a:bodyPr/>
        <a:lstStyle/>
        <a:p>
          <a:r>
            <a:rPr lang="ru-RU" sz="3600" dirty="0" smtClean="0">
              <a:solidFill>
                <a:schemeClr val="tx1"/>
              </a:solidFill>
              <a:latin typeface="Monotype Corsiva" pitchFamily="66" charset="0"/>
            </a:rPr>
            <a:t>Тугоплавкие</a:t>
          </a:r>
          <a:endParaRPr lang="ru-RU" sz="3600" dirty="0">
            <a:solidFill>
              <a:schemeClr val="tx1"/>
            </a:solidFill>
            <a:latin typeface="Monotype Corsiva" pitchFamily="66" charset="0"/>
          </a:endParaRPr>
        </a:p>
      </dgm:t>
    </dgm:pt>
    <dgm:pt modelId="{751A0B9E-B7DE-45C1-9970-5F74C8DDF0E7}" type="parTrans" cxnId="{2A315EDB-7C3E-4A18-B5AD-34B7CF704186}">
      <dgm:prSet/>
      <dgm:spPr/>
      <dgm:t>
        <a:bodyPr/>
        <a:lstStyle/>
        <a:p>
          <a:endParaRPr lang="ru-RU"/>
        </a:p>
      </dgm:t>
    </dgm:pt>
    <dgm:pt modelId="{CBE74271-DAA7-49B5-8A4D-72F9E420DB91}" type="sibTrans" cxnId="{2A315EDB-7C3E-4A18-B5AD-34B7CF704186}">
      <dgm:prSet/>
      <dgm:spPr/>
      <dgm:t>
        <a:bodyPr/>
        <a:lstStyle/>
        <a:p>
          <a:endParaRPr lang="ru-RU"/>
        </a:p>
      </dgm:t>
    </dgm:pt>
    <dgm:pt modelId="{D123B11E-8DA9-4648-A548-07FDCD3D23DB}">
      <dgm:prSet phldrT="[Текст]" custT="1"/>
      <dgm:spPr/>
      <dgm:t>
        <a:bodyPr/>
        <a:lstStyle/>
        <a:p>
          <a:r>
            <a:rPr lang="ru-RU" sz="6000" dirty="0" smtClean="0">
              <a:solidFill>
                <a:schemeClr val="tx1"/>
              </a:solidFill>
              <a:latin typeface="Monotype Corsiva" pitchFamily="66" charset="0"/>
            </a:rPr>
            <a:t>Редкие</a:t>
          </a:r>
          <a:endParaRPr lang="ru-RU" sz="4400" dirty="0">
            <a:solidFill>
              <a:schemeClr val="tx1"/>
            </a:solidFill>
            <a:latin typeface="Monotype Corsiva" pitchFamily="66" charset="0"/>
          </a:endParaRPr>
        </a:p>
      </dgm:t>
    </dgm:pt>
    <dgm:pt modelId="{30ACA3B9-D447-44F7-8954-6526F54B7B18}" type="parTrans" cxnId="{F0F1990A-246B-452A-861E-5536CA9EE958}">
      <dgm:prSet/>
      <dgm:spPr/>
      <dgm:t>
        <a:bodyPr/>
        <a:lstStyle/>
        <a:p>
          <a:endParaRPr lang="ru-RU"/>
        </a:p>
      </dgm:t>
    </dgm:pt>
    <dgm:pt modelId="{A0F36B0F-5D70-464D-9EB9-4099CCC18D94}" type="sibTrans" cxnId="{F0F1990A-246B-452A-861E-5536CA9EE958}">
      <dgm:prSet/>
      <dgm:spPr/>
      <dgm:t>
        <a:bodyPr/>
        <a:lstStyle/>
        <a:p>
          <a:endParaRPr lang="ru-RU"/>
        </a:p>
      </dgm:t>
    </dgm:pt>
    <dgm:pt modelId="{646A554B-FC39-49F9-BC50-3D3ABA849197}" type="pres">
      <dgm:prSet presAssocID="{8C6B204C-7334-4D83-9871-81A81F99F58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EBBC3F-490D-4E93-A747-FB1A068FA188}" type="pres">
      <dgm:prSet presAssocID="{DB29CEBD-177F-4332-92D3-18867ABCD14C}" presName="node" presStyleLbl="node1" presStyleIdx="0" presStyleCnt="5" custLinFactNeighborX="690" custLinFactNeighborY="-6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A776AA-5952-4B09-B933-40989D1F6551}" type="pres">
      <dgm:prSet presAssocID="{55DCCA35-7285-4FA6-B75F-BE4BB04321F0}" presName="sibTrans" presStyleCnt="0"/>
      <dgm:spPr/>
    </dgm:pt>
    <dgm:pt modelId="{755C8E50-6A27-451E-9048-2208C1465E0A}" type="pres">
      <dgm:prSet presAssocID="{A795082B-7C32-4A2F-9A4E-79F0F945A516}" presName="node" presStyleLbl="node1" presStyleIdx="1" presStyleCnt="5" custLinFactNeighborX="-554" custLinFactNeighborY="22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2A3E6-4FE9-4110-99C6-D84D7524EFF0}" type="pres">
      <dgm:prSet presAssocID="{8F4BC64A-BB36-46A9-B00C-96377B661DB2}" presName="sibTrans" presStyleCnt="0"/>
      <dgm:spPr/>
    </dgm:pt>
    <dgm:pt modelId="{EAC9C2E0-5991-4DB7-B946-D801C11FD280}" type="pres">
      <dgm:prSet presAssocID="{25F0EE4E-81DC-44D7-A8FA-597CB58A05AD}" presName="node" presStyleLbl="node1" presStyleIdx="2" presStyleCnt="5" custLinFactNeighborX="-1797" custLinFactNeighborY="-6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56DE71-0F5E-4B6A-88C6-4D7D7177D39E}" type="pres">
      <dgm:prSet presAssocID="{DE33A50D-F179-437E-A9CE-D9E87FC1835D}" presName="sibTrans" presStyleCnt="0"/>
      <dgm:spPr/>
    </dgm:pt>
    <dgm:pt modelId="{18DCFDEA-A71D-47D6-90ED-75B149A738C3}" type="pres">
      <dgm:prSet presAssocID="{A624CC66-8DEC-4A3B-B0FE-BF483EE1B0B5}" presName="node" presStyleLbl="node1" presStyleIdx="3" presStyleCnt="5" custLinFactNeighborX="-11869" custLinFactNeighborY="5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BB4799-0865-4DC8-AAF4-6364F7665DA7}" type="pres">
      <dgm:prSet presAssocID="{CBE74271-DAA7-49B5-8A4D-72F9E420DB91}" presName="sibTrans" presStyleCnt="0"/>
      <dgm:spPr/>
    </dgm:pt>
    <dgm:pt modelId="{2091538E-646E-46AB-A092-AD071F00B6FE}" type="pres">
      <dgm:prSet presAssocID="{D123B11E-8DA9-4648-A548-07FDCD3D23DB}" presName="node" presStyleLbl="node1" presStyleIdx="4" presStyleCnt="5" custLinFactNeighborX="13414" custLinFactNeighborY="49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C39B8D-7F3B-4553-B3FC-CF8A0CFF2003}" type="presOf" srcId="{DB29CEBD-177F-4332-92D3-18867ABCD14C}" destId="{95EBBC3F-490D-4E93-A747-FB1A068FA188}" srcOrd="0" destOrd="0" presId="urn:microsoft.com/office/officeart/2005/8/layout/default#1"/>
    <dgm:cxn modelId="{FCBC93D8-7516-4589-AB54-3149B62A628D}" type="presOf" srcId="{25F0EE4E-81DC-44D7-A8FA-597CB58A05AD}" destId="{EAC9C2E0-5991-4DB7-B946-D801C11FD280}" srcOrd="0" destOrd="0" presId="urn:microsoft.com/office/officeart/2005/8/layout/default#1"/>
    <dgm:cxn modelId="{DFBD7D9C-D447-4499-BD74-EED0F0BB2195}" srcId="{8C6B204C-7334-4D83-9871-81A81F99F58A}" destId="{25F0EE4E-81DC-44D7-A8FA-597CB58A05AD}" srcOrd="2" destOrd="0" parTransId="{661A3B30-3E90-40EB-BC9D-1F044AF8D506}" sibTransId="{DE33A50D-F179-437E-A9CE-D9E87FC1835D}"/>
    <dgm:cxn modelId="{58B30A2D-E377-4144-81E8-3CFA98F6360B}" srcId="{8C6B204C-7334-4D83-9871-81A81F99F58A}" destId="{A795082B-7C32-4A2F-9A4E-79F0F945A516}" srcOrd="1" destOrd="0" parTransId="{0044BE9F-C9CB-4F0F-9DEB-2D697D2B023B}" sibTransId="{8F4BC64A-BB36-46A9-B00C-96377B661DB2}"/>
    <dgm:cxn modelId="{2A315EDB-7C3E-4A18-B5AD-34B7CF704186}" srcId="{8C6B204C-7334-4D83-9871-81A81F99F58A}" destId="{A624CC66-8DEC-4A3B-B0FE-BF483EE1B0B5}" srcOrd="3" destOrd="0" parTransId="{751A0B9E-B7DE-45C1-9970-5F74C8DDF0E7}" sibTransId="{CBE74271-DAA7-49B5-8A4D-72F9E420DB91}"/>
    <dgm:cxn modelId="{F0F1990A-246B-452A-861E-5536CA9EE958}" srcId="{8C6B204C-7334-4D83-9871-81A81F99F58A}" destId="{D123B11E-8DA9-4648-A548-07FDCD3D23DB}" srcOrd="4" destOrd="0" parTransId="{30ACA3B9-D447-44F7-8954-6526F54B7B18}" sibTransId="{A0F36B0F-5D70-464D-9EB9-4099CCC18D94}"/>
    <dgm:cxn modelId="{40576881-A282-46C6-8DD7-8F6E66F2141E}" type="presOf" srcId="{A624CC66-8DEC-4A3B-B0FE-BF483EE1B0B5}" destId="{18DCFDEA-A71D-47D6-90ED-75B149A738C3}" srcOrd="0" destOrd="0" presId="urn:microsoft.com/office/officeart/2005/8/layout/default#1"/>
    <dgm:cxn modelId="{510B157C-37FF-481D-ACE7-8B964D659D49}" srcId="{8C6B204C-7334-4D83-9871-81A81F99F58A}" destId="{DB29CEBD-177F-4332-92D3-18867ABCD14C}" srcOrd="0" destOrd="0" parTransId="{1FFE9833-00B3-4975-A412-B2C24C7146AC}" sibTransId="{55DCCA35-7285-4FA6-B75F-BE4BB04321F0}"/>
    <dgm:cxn modelId="{38C8C3E0-5682-483B-BBDB-964F15DF9BC7}" type="presOf" srcId="{8C6B204C-7334-4D83-9871-81A81F99F58A}" destId="{646A554B-FC39-49F9-BC50-3D3ABA849197}" srcOrd="0" destOrd="0" presId="urn:microsoft.com/office/officeart/2005/8/layout/default#1"/>
    <dgm:cxn modelId="{28700053-76FF-4D76-9F6E-50C4929864C3}" type="presOf" srcId="{A795082B-7C32-4A2F-9A4E-79F0F945A516}" destId="{755C8E50-6A27-451E-9048-2208C1465E0A}" srcOrd="0" destOrd="0" presId="urn:microsoft.com/office/officeart/2005/8/layout/default#1"/>
    <dgm:cxn modelId="{E2782BB7-D11D-4316-B5C2-EA8494A1510C}" type="presOf" srcId="{D123B11E-8DA9-4648-A548-07FDCD3D23DB}" destId="{2091538E-646E-46AB-A092-AD071F00B6FE}" srcOrd="0" destOrd="0" presId="urn:microsoft.com/office/officeart/2005/8/layout/default#1"/>
    <dgm:cxn modelId="{D03D6465-07FB-4C4F-8CA9-D673452289A0}" type="presParOf" srcId="{646A554B-FC39-49F9-BC50-3D3ABA849197}" destId="{95EBBC3F-490D-4E93-A747-FB1A068FA188}" srcOrd="0" destOrd="0" presId="urn:microsoft.com/office/officeart/2005/8/layout/default#1"/>
    <dgm:cxn modelId="{88F14AF8-676F-4C61-98C6-584C6759FE48}" type="presParOf" srcId="{646A554B-FC39-49F9-BC50-3D3ABA849197}" destId="{15A776AA-5952-4B09-B933-40989D1F6551}" srcOrd="1" destOrd="0" presId="urn:microsoft.com/office/officeart/2005/8/layout/default#1"/>
    <dgm:cxn modelId="{2AF9ED03-DB64-4DB0-8138-3E4362133BF4}" type="presParOf" srcId="{646A554B-FC39-49F9-BC50-3D3ABA849197}" destId="{755C8E50-6A27-451E-9048-2208C1465E0A}" srcOrd="2" destOrd="0" presId="urn:microsoft.com/office/officeart/2005/8/layout/default#1"/>
    <dgm:cxn modelId="{A28C56DB-4DBE-4495-9B55-8E21E2D0DD1C}" type="presParOf" srcId="{646A554B-FC39-49F9-BC50-3D3ABA849197}" destId="{D5C2A3E6-4FE9-4110-99C6-D84D7524EFF0}" srcOrd="3" destOrd="0" presId="urn:microsoft.com/office/officeart/2005/8/layout/default#1"/>
    <dgm:cxn modelId="{E0E3EA95-C226-48D4-B774-B85C88EC8FEC}" type="presParOf" srcId="{646A554B-FC39-49F9-BC50-3D3ABA849197}" destId="{EAC9C2E0-5991-4DB7-B946-D801C11FD280}" srcOrd="4" destOrd="0" presId="urn:microsoft.com/office/officeart/2005/8/layout/default#1"/>
    <dgm:cxn modelId="{5DD65682-79FE-44E1-A354-22ED6E643072}" type="presParOf" srcId="{646A554B-FC39-49F9-BC50-3D3ABA849197}" destId="{FA56DE71-0F5E-4B6A-88C6-4D7D7177D39E}" srcOrd="5" destOrd="0" presId="urn:microsoft.com/office/officeart/2005/8/layout/default#1"/>
    <dgm:cxn modelId="{38FEDBAF-DA0B-47B7-8448-7B9A3C5B251F}" type="presParOf" srcId="{646A554B-FC39-49F9-BC50-3D3ABA849197}" destId="{18DCFDEA-A71D-47D6-90ED-75B149A738C3}" srcOrd="6" destOrd="0" presId="urn:microsoft.com/office/officeart/2005/8/layout/default#1"/>
    <dgm:cxn modelId="{09C7650B-9D70-414B-A31C-62B04E6957FB}" type="presParOf" srcId="{646A554B-FC39-49F9-BC50-3D3ABA849197}" destId="{56BB4799-0865-4DC8-AAF4-6364F7665DA7}" srcOrd="7" destOrd="0" presId="urn:microsoft.com/office/officeart/2005/8/layout/default#1"/>
    <dgm:cxn modelId="{65DCCDE9-BFFE-474A-A625-FAAD8EA0382E}" type="presParOf" srcId="{646A554B-FC39-49F9-BC50-3D3ABA849197}" destId="{2091538E-646E-46AB-A092-AD071F00B6FE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30558C-8D22-4FD2-983E-B6B19D9C0E2C}" type="doc">
      <dgm:prSet loTypeId="urn:microsoft.com/office/officeart/2005/8/layout/bList2#1" loCatId="list" qsTypeId="urn:microsoft.com/office/officeart/2005/8/quickstyle/simple1" qsCatId="simple" csTypeId="urn:microsoft.com/office/officeart/2005/8/colors/accent1_2" csCatId="accent1" phldr="1"/>
      <dgm:spPr/>
    </dgm:pt>
    <dgm:pt modelId="{23416646-BB7E-4142-8F58-9209A7540C45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4800" dirty="0" smtClean="0">
              <a:latin typeface="Comic Sans MS" pitchFamily="66" charset="0"/>
            </a:rPr>
            <a:t>США</a:t>
          </a:r>
          <a:endParaRPr lang="ru-RU" sz="4800" dirty="0">
            <a:latin typeface="Comic Sans MS" pitchFamily="66" charset="0"/>
          </a:endParaRPr>
        </a:p>
      </dgm:t>
    </dgm:pt>
    <dgm:pt modelId="{5B0B3B5B-BB08-4F36-90F8-C7E8D4AB1DFE}" type="parTrans" cxnId="{45E580B6-B8F0-4CAC-B780-841CCCA9D23D}">
      <dgm:prSet/>
      <dgm:spPr/>
      <dgm:t>
        <a:bodyPr/>
        <a:lstStyle/>
        <a:p>
          <a:endParaRPr lang="ru-RU"/>
        </a:p>
      </dgm:t>
    </dgm:pt>
    <dgm:pt modelId="{A3A11BC2-20B4-4010-8290-CC28D56B852E}" type="sibTrans" cxnId="{45E580B6-B8F0-4CAC-B780-841CCCA9D23D}">
      <dgm:prSet/>
      <dgm:spPr/>
      <dgm:t>
        <a:bodyPr/>
        <a:lstStyle/>
        <a:p>
          <a:endParaRPr lang="ru-RU"/>
        </a:p>
      </dgm:t>
    </dgm:pt>
    <dgm:pt modelId="{E3D4482F-FFDF-4422-9ED0-4E3CDCE67021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3600" dirty="0" smtClean="0">
              <a:latin typeface="Comic Sans MS" pitchFamily="66" charset="0"/>
            </a:rPr>
            <a:t>Россия</a:t>
          </a:r>
          <a:endParaRPr lang="ru-RU" sz="3600" dirty="0">
            <a:latin typeface="Comic Sans MS" pitchFamily="66" charset="0"/>
          </a:endParaRPr>
        </a:p>
      </dgm:t>
    </dgm:pt>
    <dgm:pt modelId="{69064BE3-4F86-497D-917E-0EF6F115B256}" type="parTrans" cxnId="{2ED4AD74-F3FB-4406-A71B-1A3A3E47943E}">
      <dgm:prSet/>
      <dgm:spPr/>
      <dgm:t>
        <a:bodyPr/>
        <a:lstStyle/>
        <a:p>
          <a:endParaRPr lang="ru-RU"/>
        </a:p>
      </dgm:t>
    </dgm:pt>
    <dgm:pt modelId="{AA4F7905-966B-4249-A164-6A99100BCFA3}" type="sibTrans" cxnId="{2ED4AD74-F3FB-4406-A71B-1A3A3E47943E}">
      <dgm:prSet/>
      <dgm:spPr/>
      <dgm:t>
        <a:bodyPr/>
        <a:lstStyle/>
        <a:p>
          <a:endParaRPr lang="ru-RU"/>
        </a:p>
      </dgm:t>
    </dgm:pt>
    <dgm:pt modelId="{55FFBC4C-E516-472F-9B84-18597B3AF293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latin typeface="Comic Sans MS" pitchFamily="66" charset="0"/>
            </a:rPr>
            <a:t>Канада</a:t>
          </a:r>
          <a:endParaRPr lang="ru-RU" dirty="0">
            <a:latin typeface="Comic Sans MS" pitchFamily="66" charset="0"/>
          </a:endParaRPr>
        </a:p>
      </dgm:t>
    </dgm:pt>
    <dgm:pt modelId="{B711A370-1FF0-473D-8E20-6B22FEE923DC}" type="parTrans" cxnId="{00361ABD-770D-4446-9FB3-4686788451F0}">
      <dgm:prSet/>
      <dgm:spPr/>
      <dgm:t>
        <a:bodyPr/>
        <a:lstStyle/>
        <a:p>
          <a:endParaRPr lang="ru-RU"/>
        </a:p>
      </dgm:t>
    </dgm:pt>
    <dgm:pt modelId="{678A2F8F-BFBD-4600-A274-F9BA762AC93A}" type="sibTrans" cxnId="{00361ABD-770D-4446-9FB3-4686788451F0}">
      <dgm:prSet/>
      <dgm:spPr/>
      <dgm:t>
        <a:bodyPr/>
        <a:lstStyle/>
        <a:p>
          <a:endParaRPr lang="ru-RU"/>
        </a:p>
      </dgm:t>
    </dgm:pt>
    <dgm:pt modelId="{7491E2DD-EF4F-4973-BAEB-2623251D493F}" type="pres">
      <dgm:prSet presAssocID="{E930558C-8D22-4FD2-983E-B6B19D9C0E2C}" presName="diagram" presStyleCnt="0">
        <dgm:presLayoutVars>
          <dgm:dir/>
          <dgm:animLvl val="lvl"/>
          <dgm:resizeHandles val="exact"/>
        </dgm:presLayoutVars>
      </dgm:prSet>
      <dgm:spPr/>
    </dgm:pt>
    <dgm:pt modelId="{EA8EAB6C-08BB-46DF-BEE2-B805C4DDD48D}" type="pres">
      <dgm:prSet presAssocID="{23416646-BB7E-4142-8F58-9209A7540C45}" presName="compNode" presStyleCnt="0"/>
      <dgm:spPr/>
    </dgm:pt>
    <dgm:pt modelId="{8F12694D-9D4C-4100-AAC1-730E31B8A5B3}" type="pres">
      <dgm:prSet presAssocID="{23416646-BB7E-4142-8F58-9209A7540C45}" presName="childRect" presStyleLbl="bgAcc1" presStyleIdx="0" presStyleCnt="3">
        <dgm:presLayoutVars>
          <dgm:bulletEnabled val="1"/>
        </dgm:presLayoutVars>
      </dgm:prSet>
      <dgm:spPr>
        <a:solidFill>
          <a:schemeClr val="accent1">
            <a:lumMod val="60000"/>
            <a:lumOff val="40000"/>
            <a:alpha val="90000"/>
          </a:schemeClr>
        </a:solidFill>
      </dgm:spPr>
    </dgm:pt>
    <dgm:pt modelId="{082868E8-C049-4FC6-A355-B6DD718F1410}" type="pres">
      <dgm:prSet presAssocID="{23416646-BB7E-4142-8F58-9209A7540C45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FA5B6A-63CA-4BA5-9F9C-4897AE4795C3}" type="pres">
      <dgm:prSet presAssocID="{23416646-BB7E-4142-8F58-9209A7540C45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ACCF92DF-0D20-4D40-A373-C26CFB32F7F7}" type="pres">
      <dgm:prSet presAssocID="{23416646-BB7E-4142-8F58-9209A7540C45}" presName="adorn" presStyleLbl="fgAccFollowNode1" presStyleIdx="0" presStyleCnt="3" custLinFactNeighborX="3100" custLinFactNeighborY="-218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30ED4C1-1344-45B7-A84B-1471C93A0081}" type="pres">
      <dgm:prSet presAssocID="{A3A11BC2-20B4-4010-8290-CC28D56B852E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FF47A2E-4AF2-4442-AD64-DEB0165E3F57}" type="pres">
      <dgm:prSet presAssocID="{E3D4482F-FFDF-4422-9ED0-4E3CDCE67021}" presName="compNode" presStyleCnt="0"/>
      <dgm:spPr/>
    </dgm:pt>
    <dgm:pt modelId="{9D89CBE1-F837-4B37-8310-22729D62CEEE}" type="pres">
      <dgm:prSet presAssocID="{E3D4482F-FFDF-4422-9ED0-4E3CDCE67021}" presName="childRect" presStyleLbl="bgAcc1" presStyleIdx="1" presStyleCnt="3">
        <dgm:presLayoutVars>
          <dgm:bulletEnabled val="1"/>
        </dgm:presLayoutVars>
      </dgm:prSet>
      <dgm:spPr>
        <a:solidFill>
          <a:schemeClr val="accent1">
            <a:lumMod val="60000"/>
            <a:lumOff val="40000"/>
            <a:alpha val="90000"/>
          </a:schemeClr>
        </a:solidFill>
      </dgm:spPr>
    </dgm:pt>
    <dgm:pt modelId="{845A217C-A373-4968-B7CC-1CD5F624CA9C}" type="pres">
      <dgm:prSet presAssocID="{E3D4482F-FFDF-4422-9ED0-4E3CDCE6702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EC602A-F98F-4DA6-9593-915384C0799C}" type="pres">
      <dgm:prSet presAssocID="{E3D4482F-FFDF-4422-9ED0-4E3CDCE67021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28268ED4-8FF7-420B-B959-D81C0BE940C8}" type="pres">
      <dgm:prSet presAssocID="{E3D4482F-FFDF-4422-9ED0-4E3CDCE67021}" presName="adorn" presStyleLbl="fgAccFollowNod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162AD798-E835-4645-8E7C-438778CDB8FD}" type="pres">
      <dgm:prSet presAssocID="{AA4F7905-966B-4249-A164-6A99100BCFA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95A028E-6921-4219-8108-5F9219D71589}" type="pres">
      <dgm:prSet presAssocID="{55FFBC4C-E516-472F-9B84-18597B3AF293}" presName="compNode" presStyleCnt="0"/>
      <dgm:spPr/>
    </dgm:pt>
    <dgm:pt modelId="{0D28B1BB-A714-420B-88E8-6A20CC848144}" type="pres">
      <dgm:prSet presAssocID="{55FFBC4C-E516-472F-9B84-18597B3AF293}" presName="childRect" presStyleLbl="bgAcc1" presStyleIdx="2" presStyleCnt="3">
        <dgm:presLayoutVars>
          <dgm:bulletEnabled val="1"/>
        </dgm:presLayoutVars>
      </dgm:prSet>
      <dgm:spPr>
        <a:solidFill>
          <a:schemeClr val="accent1">
            <a:lumMod val="60000"/>
            <a:lumOff val="40000"/>
            <a:alpha val="90000"/>
          </a:schemeClr>
        </a:solidFill>
      </dgm:spPr>
    </dgm:pt>
    <dgm:pt modelId="{44E9C13D-9689-4E2B-A720-E7C4053FBBDF}" type="pres">
      <dgm:prSet presAssocID="{55FFBC4C-E516-472F-9B84-18597B3AF293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5F09AB-CFD3-444C-9522-24C3D60E53ED}" type="pres">
      <dgm:prSet presAssocID="{55FFBC4C-E516-472F-9B84-18597B3AF293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CB176F07-F59C-4F12-9E3F-A9C11435F86B}" type="pres">
      <dgm:prSet presAssocID="{55FFBC4C-E516-472F-9B84-18597B3AF293}" presName="adorn" presStyleLbl="fgAccFollowNod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03D327FC-E212-4B98-A4CD-6D2C6F84D9C5}" type="presOf" srcId="{E930558C-8D22-4FD2-983E-B6B19D9C0E2C}" destId="{7491E2DD-EF4F-4973-BAEB-2623251D493F}" srcOrd="0" destOrd="0" presId="urn:microsoft.com/office/officeart/2005/8/layout/bList2#1"/>
    <dgm:cxn modelId="{00361ABD-770D-4446-9FB3-4686788451F0}" srcId="{E930558C-8D22-4FD2-983E-B6B19D9C0E2C}" destId="{55FFBC4C-E516-472F-9B84-18597B3AF293}" srcOrd="2" destOrd="0" parTransId="{B711A370-1FF0-473D-8E20-6B22FEE923DC}" sibTransId="{678A2F8F-BFBD-4600-A274-F9BA762AC93A}"/>
    <dgm:cxn modelId="{EF809EDF-0C3C-4F5D-8E4C-994A932F1E4A}" type="presOf" srcId="{E3D4482F-FFDF-4422-9ED0-4E3CDCE67021}" destId="{F8EC602A-F98F-4DA6-9593-915384C0799C}" srcOrd="1" destOrd="0" presId="urn:microsoft.com/office/officeart/2005/8/layout/bList2#1"/>
    <dgm:cxn modelId="{D298DC6B-CCEC-49E4-96B4-1AE11E03D47B}" type="presOf" srcId="{23416646-BB7E-4142-8F58-9209A7540C45}" destId="{F7FA5B6A-63CA-4BA5-9F9C-4897AE4795C3}" srcOrd="1" destOrd="0" presId="urn:microsoft.com/office/officeart/2005/8/layout/bList2#1"/>
    <dgm:cxn modelId="{10C206F7-177F-4B7E-9B9E-1DA749C25862}" type="presOf" srcId="{AA4F7905-966B-4249-A164-6A99100BCFA3}" destId="{162AD798-E835-4645-8E7C-438778CDB8FD}" srcOrd="0" destOrd="0" presId="urn:microsoft.com/office/officeart/2005/8/layout/bList2#1"/>
    <dgm:cxn modelId="{45E580B6-B8F0-4CAC-B780-841CCCA9D23D}" srcId="{E930558C-8D22-4FD2-983E-B6B19D9C0E2C}" destId="{23416646-BB7E-4142-8F58-9209A7540C45}" srcOrd="0" destOrd="0" parTransId="{5B0B3B5B-BB08-4F36-90F8-C7E8D4AB1DFE}" sibTransId="{A3A11BC2-20B4-4010-8290-CC28D56B852E}"/>
    <dgm:cxn modelId="{71B8E25D-3752-4B02-8962-4AEF8A905DF0}" type="presOf" srcId="{55FFBC4C-E516-472F-9B84-18597B3AF293}" destId="{44E9C13D-9689-4E2B-A720-E7C4053FBBDF}" srcOrd="0" destOrd="0" presId="urn:microsoft.com/office/officeart/2005/8/layout/bList2#1"/>
    <dgm:cxn modelId="{C78348FF-76B0-47C0-AAF6-FCA5F4BBC33D}" type="presOf" srcId="{23416646-BB7E-4142-8F58-9209A7540C45}" destId="{082868E8-C049-4FC6-A355-B6DD718F1410}" srcOrd="0" destOrd="0" presId="urn:microsoft.com/office/officeart/2005/8/layout/bList2#1"/>
    <dgm:cxn modelId="{2ED4AD74-F3FB-4406-A71B-1A3A3E47943E}" srcId="{E930558C-8D22-4FD2-983E-B6B19D9C0E2C}" destId="{E3D4482F-FFDF-4422-9ED0-4E3CDCE67021}" srcOrd="1" destOrd="0" parTransId="{69064BE3-4F86-497D-917E-0EF6F115B256}" sibTransId="{AA4F7905-966B-4249-A164-6A99100BCFA3}"/>
    <dgm:cxn modelId="{2FAAAA9E-CC2F-4E70-94FD-C1F60A3D390A}" type="presOf" srcId="{E3D4482F-FFDF-4422-9ED0-4E3CDCE67021}" destId="{845A217C-A373-4968-B7CC-1CD5F624CA9C}" srcOrd="0" destOrd="0" presId="urn:microsoft.com/office/officeart/2005/8/layout/bList2#1"/>
    <dgm:cxn modelId="{EFC07BB3-89ED-47E3-B75D-480829ED16C0}" type="presOf" srcId="{A3A11BC2-20B4-4010-8290-CC28D56B852E}" destId="{530ED4C1-1344-45B7-A84B-1471C93A0081}" srcOrd="0" destOrd="0" presId="urn:microsoft.com/office/officeart/2005/8/layout/bList2#1"/>
    <dgm:cxn modelId="{AC5E0C73-4FA2-46C6-B97E-B4D53FF50C21}" type="presOf" srcId="{55FFBC4C-E516-472F-9B84-18597B3AF293}" destId="{C45F09AB-CFD3-444C-9522-24C3D60E53ED}" srcOrd="1" destOrd="0" presId="urn:microsoft.com/office/officeart/2005/8/layout/bList2#1"/>
    <dgm:cxn modelId="{76D8C952-A559-4385-AFD2-F397DD59C370}" type="presParOf" srcId="{7491E2DD-EF4F-4973-BAEB-2623251D493F}" destId="{EA8EAB6C-08BB-46DF-BEE2-B805C4DDD48D}" srcOrd="0" destOrd="0" presId="urn:microsoft.com/office/officeart/2005/8/layout/bList2#1"/>
    <dgm:cxn modelId="{08B3696B-84E2-4FBD-8C03-52ECE8071C7A}" type="presParOf" srcId="{EA8EAB6C-08BB-46DF-BEE2-B805C4DDD48D}" destId="{8F12694D-9D4C-4100-AAC1-730E31B8A5B3}" srcOrd="0" destOrd="0" presId="urn:microsoft.com/office/officeart/2005/8/layout/bList2#1"/>
    <dgm:cxn modelId="{659A891D-E455-4A5F-8274-460C3AA20E23}" type="presParOf" srcId="{EA8EAB6C-08BB-46DF-BEE2-B805C4DDD48D}" destId="{082868E8-C049-4FC6-A355-B6DD718F1410}" srcOrd="1" destOrd="0" presId="urn:microsoft.com/office/officeart/2005/8/layout/bList2#1"/>
    <dgm:cxn modelId="{D630D7B6-4102-42BC-9273-8CA44C5B27AF}" type="presParOf" srcId="{EA8EAB6C-08BB-46DF-BEE2-B805C4DDD48D}" destId="{F7FA5B6A-63CA-4BA5-9F9C-4897AE4795C3}" srcOrd="2" destOrd="0" presId="urn:microsoft.com/office/officeart/2005/8/layout/bList2#1"/>
    <dgm:cxn modelId="{5CB77BF8-750B-4372-A541-D7ABA0C1A5F0}" type="presParOf" srcId="{EA8EAB6C-08BB-46DF-BEE2-B805C4DDD48D}" destId="{ACCF92DF-0D20-4D40-A373-C26CFB32F7F7}" srcOrd="3" destOrd="0" presId="urn:microsoft.com/office/officeart/2005/8/layout/bList2#1"/>
    <dgm:cxn modelId="{9A476DB5-A8FF-4F37-AB91-717516FD946F}" type="presParOf" srcId="{7491E2DD-EF4F-4973-BAEB-2623251D493F}" destId="{530ED4C1-1344-45B7-A84B-1471C93A0081}" srcOrd="1" destOrd="0" presId="urn:microsoft.com/office/officeart/2005/8/layout/bList2#1"/>
    <dgm:cxn modelId="{70C91794-686F-4847-9A55-74B32ABD6B2C}" type="presParOf" srcId="{7491E2DD-EF4F-4973-BAEB-2623251D493F}" destId="{4FF47A2E-4AF2-4442-AD64-DEB0165E3F57}" srcOrd="2" destOrd="0" presId="urn:microsoft.com/office/officeart/2005/8/layout/bList2#1"/>
    <dgm:cxn modelId="{D91AD63A-FB70-42DF-AD9A-6DB707701EC6}" type="presParOf" srcId="{4FF47A2E-4AF2-4442-AD64-DEB0165E3F57}" destId="{9D89CBE1-F837-4B37-8310-22729D62CEEE}" srcOrd="0" destOrd="0" presId="urn:microsoft.com/office/officeart/2005/8/layout/bList2#1"/>
    <dgm:cxn modelId="{4A5CC6F6-ADC4-4B08-80FE-68FB39144129}" type="presParOf" srcId="{4FF47A2E-4AF2-4442-AD64-DEB0165E3F57}" destId="{845A217C-A373-4968-B7CC-1CD5F624CA9C}" srcOrd="1" destOrd="0" presId="urn:microsoft.com/office/officeart/2005/8/layout/bList2#1"/>
    <dgm:cxn modelId="{D47934CF-3010-471B-AEE7-E8D7F1A58BE5}" type="presParOf" srcId="{4FF47A2E-4AF2-4442-AD64-DEB0165E3F57}" destId="{F8EC602A-F98F-4DA6-9593-915384C0799C}" srcOrd="2" destOrd="0" presId="urn:microsoft.com/office/officeart/2005/8/layout/bList2#1"/>
    <dgm:cxn modelId="{5C0B94B6-500C-4347-9AE0-DA23AE4612ED}" type="presParOf" srcId="{4FF47A2E-4AF2-4442-AD64-DEB0165E3F57}" destId="{28268ED4-8FF7-420B-B959-D81C0BE940C8}" srcOrd="3" destOrd="0" presId="urn:microsoft.com/office/officeart/2005/8/layout/bList2#1"/>
    <dgm:cxn modelId="{E26D2878-73C8-4326-82EC-F6F713B3A23C}" type="presParOf" srcId="{7491E2DD-EF4F-4973-BAEB-2623251D493F}" destId="{162AD798-E835-4645-8E7C-438778CDB8FD}" srcOrd="3" destOrd="0" presId="urn:microsoft.com/office/officeart/2005/8/layout/bList2#1"/>
    <dgm:cxn modelId="{D2107F43-F9A4-4EB6-A4BA-29C6B984BA06}" type="presParOf" srcId="{7491E2DD-EF4F-4973-BAEB-2623251D493F}" destId="{395A028E-6921-4219-8108-5F9219D71589}" srcOrd="4" destOrd="0" presId="urn:microsoft.com/office/officeart/2005/8/layout/bList2#1"/>
    <dgm:cxn modelId="{E471BC63-060F-45FD-919B-5F221BC30E25}" type="presParOf" srcId="{395A028E-6921-4219-8108-5F9219D71589}" destId="{0D28B1BB-A714-420B-88E8-6A20CC848144}" srcOrd="0" destOrd="0" presId="urn:microsoft.com/office/officeart/2005/8/layout/bList2#1"/>
    <dgm:cxn modelId="{B0AE9225-2222-4C80-A134-8D8E2BD03DE0}" type="presParOf" srcId="{395A028E-6921-4219-8108-5F9219D71589}" destId="{44E9C13D-9689-4E2B-A720-E7C4053FBBDF}" srcOrd="1" destOrd="0" presId="urn:microsoft.com/office/officeart/2005/8/layout/bList2#1"/>
    <dgm:cxn modelId="{25CE6651-7E29-48B2-B70F-AD16E4AF3A60}" type="presParOf" srcId="{395A028E-6921-4219-8108-5F9219D71589}" destId="{C45F09AB-CFD3-444C-9522-24C3D60E53ED}" srcOrd="2" destOrd="0" presId="urn:microsoft.com/office/officeart/2005/8/layout/bList2#1"/>
    <dgm:cxn modelId="{09F1C62E-0E31-4EBF-B53E-9CA3166FC42D}" type="presParOf" srcId="{395A028E-6921-4219-8108-5F9219D71589}" destId="{CB176F07-F59C-4F12-9E3F-A9C11435F86B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DB99EF-FA9A-4E57-B24C-03A6C5BC2AE0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B9B640-A684-4A1F-AF82-53EB931650DD}">
      <dgm:prSet phldrT="[Текст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Чили</a:t>
          </a:r>
          <a:endParaRPr lang="ru-RU" dirty="0"/>
        </a:p>
      </dgm:t>
    </dgm:pt>
    <dgm:pt modelId="{FB3AEBC1-CB26-45D4-9E6D-DF6C8B9CD6ED}" type="parTrans" cxnId="{2C5CD402-DA5C-4C4B-8FBC-D0E1FCF4569F}">
      <dgm:prSet/>
      <dgm:spPr/>
      <dgm:t>
        <a:bodyPr/>
        <a:lstStyle/>
        <a:p>
          <a:endParaRPr lang="ru-RU"/>
        </a:p>
      </dgm:t>
    </dgm:pt>
    <dgm:pt modelId="{F5049D35-1B4F-417F-BAC3-4906B52392E6}" type="sibTrans" cxnId="{2C5CD402-DA5C-4C4B-8FBC-D0E1FCF4569F}">
      <dgm:prSet/>
      <dgm:spPr/>
      <dgm:t>
        <a:bodyPr/>
        <a:lstStyle/>
        <a:p>
          <a:endParaRPr lang="ru-RU"/>
        </a:p>
      </dgm:t>
    </dgm:pt>
    <dgm:pt modelId="{EAE9102A-2DAE-41BD-A51B-EED131C06F50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США</a:t>
          </a:r>
          <a:endParaRPr lang="ru-RU" dirty="0"/>
        </a:p>
      </dgm:t>
    </dgm:pt>
    <dgm:pt modelId="{223958A8-5B23-4AF6-8D49-AA9DF77B0298}" type="parTrans" cxnId="{1E0D8FE7-1193-410B-88E3-F035FEE2DA67}">
      <dgm:prSet/>
      <dgm:spPr/>
      <dgm:t>
        <a:bodyPr/>
        <a:lstStyle/>
        <a:p>
          <a:endParaRPr lang="ru-RU"/>
        </a:p>
      </dgm:t>
    </dgm:pt>
    <dgm:pt modelId="{A3810F41-5337-4806-A33C-DD2EF1E2D644}" type="sibTrans" cxnId="{1E0D8FE7-1193-410B-88E3-F035FEE2DA67}">
      <dgm:prSet/>
      <dgm:spPr/>
      <dgm:t>
        <a:bodyPr/>
        <a:lstStyle/>
        <a:p>
          <a:endParaRPr lang="ru-RU"/>
        </a:p>
      </dgm:t>
    </dgm:pt>
    <dgm:pt modelId="{4F41D644-2F01-4145-B37D-F5F220094EC6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Япония</a:t>
          </a:r>
          <a:endParaRPr lang="ru-RU" dirty="0"/>
        </a:p>
      </dgm:t>
    </dgm:pt>
    <dgm:pt modelId="{12D41D94-16E3-4FFB-9028-0E52C4D2695A}" type="parTrans" cxnId="{94D68928-E259-40E4-B530-0EE525322F30}">
      <dgm:prSet/>
      <dgm:spPr/>
      <dgm:t>
        <a:bodyPr/>
        <a:lstStyle/>
        <a:p>
          <a:endParaRPr lang="ru-RU"/>
        </a:p>
      </dgm:t>
    </dgm:pt>
    <dgm:pt modelId="{928CE219-F958-4593-A131-FD98CAE0A8B6}" type="sibTrans" cxnId="{94D68928-E259-40E4-B530-0EE525322F30}">
      <dgm:prSet/>
      <dgm:spPr/>
      <dgm:t>
        <a:bodyPr/>
        <a:lstStyle/>
        <a:p>
          <a:endParaRPr lang="ru-RU"/>
        </a:p>
      </dgm:t>
    </dgm:pt>
    <dgm:pt modelId="{0043FE9C-D125-448F-974D-EABBA0747D20}" type="pres">
      <dgm:prSet presAssocID="{24DB99EF-FA9A-4E57-B24C-03A6C5BC2AE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DC4228-8F07-49CB-B34C-499932685546}" type="pres">
      <dgm:prSet presAssocID="{01B9B640-A684-4A1F-AF82-53EB931650DD}" presName="node" presStyleLbl="node1" presStyleIdx="0" presStyleCnt="3" custScaleX="73160" custScaleY="81582" custLinFactNeighborX="-193" custLinFactNeighborY="83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59BFCA-3DB8-443A-A424-43AB81D50778}" type="pres">
      <dgm:prSet presAssocID="{F5049D35-1B4F-417F-BAC3-4906B52392E6}" presName="sibTrans" presStyleCnt="0"/>
      <dgm:spPr/>
    </dgm:pt>
    <dgm:pt modelId="{3281CC35-AD5C-4355-993B-D8654FEB0F48}" type="pres">
      <dgm:prSet presAssocID="{EAE9102A-2DAE-41BD-A51B-EED131C06F50}" presName="node" presStyleLbl="node1" presStyleIdx="1" presStyleCnt="3" custScaleX="75493" custScaleY="75890" custLinFactNeighborX="4343" custLinFactNeighborY="82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303ED6-BEC8-4D31-AFB3-6F2A0B1C50B2}" type="pres">
      <dgm:prSet presAssocID="{A3810F41-5337-4806-A33C-DD2EF1E2D644}" presName="sibTrans" presStyleCnt="0"/>
      <dgm:spPr/>
    </dgm:pt>
    <dgm:pt modelId="{D481AE0E-BEB7-4C98-8BEF-BF2CDAC7733B}" type="pres">
      <dgm:prSet presAssocID="{4F41D644-2F01-4145-B37D-F5F220094EC6}" presName="node" presStyleLbl="node1" presStyleIdx="2" presStyleCnt="3" custScaleX="73041" custScaleY="75060" custLinFactNeighborX="22" custLinFactNeighborY="66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F2E8E7-FD7D-4D8F-A4E0-1082AA0C6809}" type="presOf" srcId="{24DB99EF-FA9A-4E57-B24C-03A6C5BC2AE0}" destId="{0043FE9C-D125-448F-974D-EABBA0747D20}" srcOrd="0" destOrd="0" presId="urn:microsoft.com/office/officeart/2005/8/layout/default#2"/>
    <dgm:cxn modelId="{2C5CD402-DA5C-4C4B-8FBC-D0E1FCF4569F}" srcId="{24DB99EF-FA9A-4E57-B24C-03A6C5BC2AE0}" destId="{01B9B640-A684-4A1F-AF82-53EB931650DD}" srcOrd="0" destOrd="0" parTransId="{FB3AEBC1-CB26-45D4-9E6D-DF6C8B9CD6ED}" sibTransId="{F5049D35-1B4F-417F-BAC3-4906B52392E6}"/>
    <dgm:cxn modelId="{D14EEC0F-DC80-4B7A-9AEA-E888F6C2B17D}" type="presOf" srcId="{01B9B640-A684-4A1F-AF82-53EB931650DD}" destId="{ECDC4228-8F07-49CB-B34C-499932685546}" srcOrd="0" destOrd="0" presId="urn:microsoft.com/office/officeart/2005/8/layout/default#2"/>
    <dgm:cxn modelId="{1E0D8FE7-1193-410B-88E3-F035FEE2DA67}" srcId="{24DB99EF-FA9A-4E57-B24C-03A6C5BC2AE0}" destId="{EAE9102A-2DAE-41BD-A51B-EED131C06F50}" srcOrd="1" destOrd="0" parTransId="{223958A8-5B23-4AF6-8D49-AA9DF77B0298}" sibTransId="{A3810F41-5337-4806-A33C-DD2EF1E2D644}"/>
    <dgm:cxn modelId="{94D68928-E259-40E4-B530-0EE525322F30}" srcId="{24DB99EF-FA9A-4E57-B24C-03A6C5BC2AE0}" destId="{4F41D644-2F01-4145-B37D-F5F220094EC6}" srcOrd="2" destOrd="0" parTransId="{12D41D94-16E3-4FFB-9028-0E52C4D2695A}" sibTransId="{928CE219-F958-4593-A131-FD98CAE0A8B6}"/>
    <dgm:cxn modelId="{F7A5E93B-B243-4344-A3BD-3EDC8CA1413C}" type="presOf" srcId="{4F41D644-2F01-4145-B37D-F5F220094EC6}" destId="{D481AE0E-BEB7-4C98-8BEF-BF2CDAC7733B}" srcOrd="0" destOrd="0" presId="urn:microsoft.com/office/officeart/2005/8/layout/default#2"/>
    <dgm:cxn modelId="{C71CE885-7707-4C95-8A51-4210B99BC89C}" type="presOf" srcId="{EAE9102A-2DAE-41BD-A51B-EED131C06F50}" destId="{3281CC35-AD5C-4355-993B-D8654FEB0F48}" srcOrd="0" destOrd="0" presId="urn:microsoft.com/office/officeart/2005/8/layout/default#2"/>
    <dgm:cxn modelId="{7653653C-3713-4E50-9492-5CF76895E598}" type="presParOf" srcId="{0043FE9C-D125-448F-974D-EABBA0747D20}" destId="{ECDC4228-8F07-49CB-B34C-499932685546}" srcOrd="0" destOrd="0" presId="urn:microsoft.com/office/officeart/2005/8/layout/default#2"/>
    <dgm:cxn modelId="{BED79BCD-C6D1-4A86-B73B-E7BA4432EAC9}" type="presParOf" srcId="{0043FE9C-D125-448F-974D-EABBA0747D20}" destId="{D659BFCA-3DB8-443A-A424-43AB81D50778}" srcOrd="1" destOrd="0" presId="urn:microsoft.com/office/officeart/2005/8/layout/default#2"/>
    <dgm:cxn modelId="{B2584EBE-EEEF-4C82-B37E-C929524B46A1}" type="presParOf" srcId="{0043FE9C-D125-448F-974D-EABBA0747D20}" destId="{3281CC35-AD5C-4355-993B-D8654FEB0F48}" srcOrd="2" destOrd="0" presId="urn:microsoft.com/office/officeart/2005/8/layout/default#2"/>
    <dgm:cxn modelId="{C309589D-02FD-4D64-BFEF-277CC3DF519A}" type="presParOf" srcId="{0043FE9C-D125-448F-974D-EABBA0747D20}" destId="{02303ED6-BEC8-4D31-AFB3-6F2A0B1C50B2}" srcOrd="3" destOrd="0" presId="urn:microsoft.com/office/officeart/2005/8/layout/default#2"/>
    <dgm:cxn modelId="{468D31EC-EB81-4CDB-B6B8-1BDE6828EBDE}" type="presParOf" srcId="{0043FE9C-D125-448F-974D-EABBA0747D20}" destId="{D481AE0E-BEB7-4C98-8BEF-BF2CDAC7733B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A1E812-49F8-4E6C-9BC0-4A908A13DC07}" type="doc">
      <dgm:prSet loTypeId="urn:microsoft.com/office/officeart/2005/8/layout/pList1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1790EDE-63F6-4898-A059-7D466BA9D473}">
      <dgm:prSet phldrT="[Текст]"/>
      <dgm:spPr/>
      <dgm:t>
        <a:bodyPr/>
        <a:lstStyle/>
        <a:p>
          <a:r>
            <a:rPr lang="ru-RU" dirty="0" smtClean="0">
              <a:latin typeface="Comic Sans MS" pitchFamily="66" charset="0"/>
            </a:rPr>
            <a:t>России</a:t>
          </a:r>
          <a:endParaRPr lang="ru-RU" dirty="0">
            <a:latin typeface="Comic Sans MS" pitchFamily="66" charset="0"/>
          </a:endParaRPr>
        </a:p>
      </dgm:t>
    </dgm:pt>
    <dgm:pt modelId="{79B5C691-88FA-450F-9E10-B4897F3DCB61}" type="parTrans" cxnId="{B1A311D9-2249-4B7A-92FC-5EF9FC08C7C7}">
      <dgm:prSet/>
      <dgm:spPr/>
      <dgm:t>
        <a:bodyPr/>
        <a:lstStyle/>
        <a:p>
          <a:endParaRPr lang="ru-RU"/>
        </a:p>
      </dgm:t>
    </dgm:pt>
    <dgm:pt modelId="{FE2155DC-37C6-4946-A455-24BE20D14067}" type="sibTrans" cxnId="{B1A311D9-2249-4B7A-92FC-5EF9FC08C7C7}">
      <dgm:prSet/>
      <dgm:spPr/>
      <dgm:t>
        <a:bodyPr/>
        <a:lstStyle/>
        <a:p>
          <a:endParaRPr lang="ru-RU"/>
        </a:p>
      </dgm:t>
    </dgm:pt>
    <dgm:pt modelId="{E2931593-CCEE-4BC2-AC98-9DC37D3443D1}">
      <dgm:prSet phldrT="[Текст]"/>
      <dgm:spPr/>
      <dgm:t>
        <a:bodyPr/>
        <a:lstStyle/>
        <a:p>
          <a:r>
            <a:rPr lang="ru-RU" dirty="0" smtClean="0">
              <a:latin typeface="Comic Sans MS" pitchFamily="66" charset="0"/>
            </a:rPr>
            <a:t>США</a:t>
          </a:r>
          <a:endParaRPr lang="ru-RU" dirty="0">
            <a:latin typeface="Comic Sans MS" pitchFamily="66" charset="0"/>
          </a:endParaRPr>
        </a:p>
      </dgm:t>
    </dgm:pt>
    <dgm:pt modelId="{C65FE55B-EE82-4152-8449-5CA7F42EA6B0}" type="parTrans" cxnId="{4F63410F-5D0A-4043-979E-A4DF06BA6E3B}">
      <dgm:prSet/>
      <dgm:spPr/>
      <dgm:t>
        <a:bodyPr/>
        <a:lstStyle/>
        <a:p>
          <a:endParaRPr lang="ru-RU"/>
        </a:p>
      </dgm:t>
    </dgm:pt>
    <dgm:pt modelId="{23C9527C-FB26-4CD0-8038-A0F46773D0AE}" type="sibTrans" cxnId="{4F63410F-5D0A-4043-979E-A4DF06BA6E3B}">
      <dgm:prSet/>
      <dgm:spPr/>
      <dgm:t>
        <a:bodyPr/>
        <a:lstStyle/>
        <a:p>
          <a:endParaRPr lang="ru-RU"/>
        </a:p>
      </dgm:t>
    </dgm:pt>
    <dgm:pt modelId="{01EA2676-1DE7-4D24-9A39-0A9F9C6FC2CF}" type="pres">
      <dgm:prSet presAssocID="{39A1E812-49F8-4E6C-9BC0-4A908A13DC0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8D4213-B276-4A3E-941B-1A5EBA2AEF33}" type="pres">
      <dgm:prSet presAssocID="{F1790EDE-63F6-4898-A059-7D466BA9D473}" presName="compNode" presStyleCnt="0"/>
      <dgm:spPr/>
    </dgm:pt>
    <dgm:pt modelId="{7AC22C3E-C536-41CF-88F9-D14EFFFB8AE9}" type="pres">
      <dgm:prSet presAssocID="{F1790EDE-63F6-4898-A059-7D466BA9D473}" presName="pictRect" presStyleLbl="node1" presStyleIdx="0" presStyleCnt="2" custScaleX="94453" custScaleY="8900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5D67B6C-F23E-4498-89EB-6781ED64583B}" type="pres">
      <dgm:prSet presAssocID="{F1790EDE-63F6-4898-A059-7D466BA9D473}" presName="textRec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B844D-0ACB-4C22-BE2C-BA94F5F774CA}" type="pres">
      <dgm:prSet presAssocID="{FE2155DC-37C6-4946-A455-24BE20D1406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A451E87E-C78F-475E-86AC-7ED93FDC3BF6}" type="pres">
      <dgm:prSet presAssocID="{E2931593-CCEE-4BC2-AC98-9DC37D3443D1}" presName="compNode" presStyleCnt="0"/>
      <dgm:spPr/>
    </dgm:pt>
    <dgm:pt modelId="{B2485444-AC45-451F-974E-8826303534C6}" type="pres">
      <dgm:prSet presAssocID="{E2931593-CCEE-4BC2-AC98-9DC37D3443D1}" presName="pictRect" presStyleLbl="node1" presStyleIdx="1" presStyleCnt="2" custScaleX="90977" custScaleY="84489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18679ED5-5FE1-49E1-8FAA-44E8085311EA}" type="pres">
      <dgm:prSet presAssocID="{E2931593-CCEE-4BC2-AC98-9DC37D3443D1}" presName="textRec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ED6259-2426-4DD4-91D2-27B0F3E1639B}" type="presOf" srcId="{F1790EDE-63F6-4898-A059-7D466BA9D473}" destId="{B5D67B6C-F23E-4498-89EB-6781ED64583B}" srcOrd="0" destOrd="0" presId="urn:microsoft.com/office/officeart/2005/8/layout/pList1#1"/>
    <dgm:cxn modelId="{4F63410F-5D0A-4043-979E-A4DF06BA6E3B}" srcId="{39A1E812-49F8-4E6C-9BC0-4A908A13DC07}" destId="{E2931593-CCEE-4BC2-AC98-9DC37D3443D1}" srcOrd="1" destOrd="0" parTransId="{C65FE55B-EE82-4152-8449-5CA7F42EA6B0}" sibTransId="{23C9527C-FB26-4CD0-8038-A0F46773D0AE}"/>
    <dgm:cxn modelId="{B1A311D9-2249-4B7A-92FC-5EF9FC08C7C7}" srcId="{39A1E812-49F8-4E6C-9BC0-4A908A13DC07}" destId="{F1790EDE-63F6-4898-A059-7D466BA9D473}" srcOrd="0" destOrd="0" parTransId="{79B5C691-88FA-450F-9E10-B4897F3DCB61}" sibTransId="{FE2155DC-37C6-4946-A455-24BE20D14067}"/>
    <dgm:cxn modelId="{54FD66FE-ECAA-47C8-A403-8A15C3E234E5}" type="presOf" srcId="{FE2155DC-37C6-4946-A455-24BE20D14067}" destId="{A3FB844D-0ACB-4C22-BE2C-BA94F5F774CA}" srcOrd="0" destOrd="0" presId="urn:microsoft.com/office/officeart/2005/8/layout/pList1#1"/>
    <dgm:cxn modelId="{1B5E6C34-8ACB-447A-B1DA-D4C02C04F4C3}" type="presOf" srcId="{39A1E812-49F8-4E6C-9BC0-4A908A13DC07}" destId="{01EA2676-1DE7-4D24-9A39-0A9F9C6FC2CF}" srcOrd="0" destOrd="0" presId="urn:microsoft.com/office/officeart/2005/8/layout/pList1#1"/>
    <dgm:cxn modelId="{D5108213-B0A8-4EE5-A54C-717ADC8F1CCD}" type="presOf" srcId="{E2931593-CCEE-4BC2-AC98-9DC37D3443D1}" destId="{18679ED5-5FE1-49E1-8FAA-44E8085311EA}" srcOrd="0" destOrd="0" presId="urn:microsoft.com/office/officeart/2005/8/layout/pList1#1"/>
    <dgm:cxn modelId="{27861668-43CF-47A3-BB33-F1D3B3CC9F08}" type="presParOf" srcId="{01EA2676-1DE7-4D24-9A39-0A9F9C6FC2CF}" destId="{8E8D4213-B276-4A3E-941B-1A5EBA2AEF33}" srcOrd="0" destOrd="0" presId="urn:microsoft.com/office/officeart/2005/8/layout/pList1#1"/>
    <dgm:cxn modelId="{17D13406-FD3B-465B-BF8F-4F41C19BAC14}" type="presParOf" srcId="{8E8D4213-B276-4A3E-941B-1A5EBA2AEF33}" destId="{7AC22C3E-C536-41CF-88F9-D14EFFFB8AE9}" srcOrd="0" destOrd="0" presId="urn:microsoft.com/office/officeart/2005/8/layout/pList1#1"/>
    <dgm:cxn modelId="{F0A023B2-1772-4E98-BAD4-6753B9F1ACC7}" type="presParOf" srcId="{8E8D4213-B276-4A3E-941B-1A5EBA2AEF33}" destId="{B5D67B6C-F23E-4498-89EB-6781ED64583B}" srcOrd="1" destOrd="0" presId="urn:microsoft.com/office/officeart/2005/8/layout/pList1#1"/>
    <dgm:cxn modelId="{78CA5347-7799-4133-B23C-CC71F7A7F886}" type="presParOf" srcId="{01EA2676-1DE7-4D24-9A39-0A9F9C6FC2CF}" destId="{A3FB844D-0ACB-4C22-BE2C-BA94F5F774CA}" srcOrd="1" destOrd="0" presId="urn:microsoft.com/office/officeart/2005/8/layout/pList1#1"/>
    <dgm:cxn modelId="{55725AE1-C4D7-4E75-86A1-540622E2A829}" type="presParOf" srcId="{01EA2676-1DE7-4D24-9A39-0A9F9C6FC2CF}" destId="{A451E87E-C78F-475E-86AC-7ED93FDC3BF6}" srcOrd="2" destOrd="0" presId="urn:microsoft.com/office/officeart/2005/8/layout/pList1#1"/>
    <dgm:cxn modelId="{A147C626-6BAC-4436-B6AC-D91EEDC4803D}" type="presParOf" srcId="{A451E87E-C78F-475E-86AC-7ED93FDC3BF6}" destId="{B2485444-AC45-451F-974E-8826303534C6}" srcOrd="0" destOrd="0" presId="urn:microsoft.com/office/officeart/2005/8/layout/pList1#1"/>
    <dgm:cxn modelId="{5E7A8C19-EAE8-446A-B895-CE3DE8C25874}" type="presParOf" srcId="{A451E87E-C78F-475E-86AC-7ED93FDC3BF6}" destId="{18679ED5-5FE1-49E1-8FAA-44E8085311EA}" srcOrd="1" destOrd="0" presId="urn:microsoft.com/office/officeart/2005/8/layout/pList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C1C138-4043-452F-9627-16128728F7FD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1A48D0-D1FF-47E5-B53E-22672F68A4E7}">
      <dgm:prSet phldrT="[Текст]"/>
      <dgm:spPr>
        <a:solidFill>
          <a:schemeClr val="bg2">
            <a:lumMod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omic Sans MS" pitchFamily="66" charset="0"/>
            </a:rPr>
            <a:t>Австралия</a:t>
          </a:r>
          <a:endParaRPr lang="ru-RU" dirty="0">
            <a:solidFill>
              <a:schemeClr val="tx1"/>
            </a:solidFill>
            <a:latin typeface="Comic Sans MS" pitchFamily="66" charset="0"/>
          </a:endParaRPr>
        </a:p>
      </dgm:t>
    </dgm:pt>
    <dgm:pt modelId="{C24BED6C-200F-4C02-B381-C5A23DCBC889}" type="parTrans" cxnId="{64E283F9-7FB4-470E-A645-5C7F93F868ED}">
      <dgm:prSet/>
      <dgm:spPr/>
      <dgm:t>
        <a:bodyPr/>
        <a:lstStyle/>
        <a:p>
          <a:endParaRPr lang="ru-RU"/>
        </a:p>
      </dgm:t>
    </dgm:pt>
    <dgm:pt modelId="{C9DC7A2D-7A80-4CD8-9ADE-0E27063A5418}" type="sibTrans" cxnId="{64E283F9-7FB4-470E-A645-5C7F93F868ED}">
      <dgm:prSet/>
      <dgm:spPr/>
      <dgm:t>
        <a:bodyPr/>
        <a:lstStyle/>
        <a:p>
          <a:endParaRPr lang="ru-RU"/>
        </a:p>
      </dgm:t>
    </dgm:pt>
    <dgm:pt modelId="{8BCA79E4-7986-4530-AA26-3772EE9F4ACC}">
      <dgm:prSet phldrT="[Текст]"/>
      <dgm:spPr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omic Sans MS" pitchFamily="66" charset="0"/>
            </a:rPr>
            <a:t>ЮАР</a:t>
          </a:r>
          <a:endParaRPr lang="ru-RU" dirty="0">
            <a:solidFill>
              <a:schemeClr val="tx1"/>
            </a:solidFill>
            <a:latin typeface="Comic Sans MS" pitchFamily="66" charset="0"/>
          </a:endParaRPr>
        </a:p>
      </dgm:t>
    </dgm:pt>
    <dgm:pt modelId="{2D55EEB5-CB80-4850-80EF-1F56CA62BD59}" type="parTrans" cxnId="{C10AD89E-C5B8-4DCD-AF6D-C02B1C542471}">
      <dgm:prSet/>
      <dgm:spPr/>
      <dgm:t>
        <a:bodyPr/>
        <a:lstStyle/>
        <a:p>
          <a:endParaRPr lang="ru-RU"/>
        </a:p>
      </dgm:t>
    </dgm:pt>
    <dgm:pt modelId="{ED0F3657-F56C-4868-9B95-3709D9360DE5}" type="sibTrans" cxnId="{C10AD89E-C5B8-4DCD-AF6D-C02B1C542471}">
      <dgm:prSet/>
      <dgm:spPr/>
      <dgm:t>
        <a:bodyPr/>
        <a:lstStyle/>
        <a:p>
          <a:endParaRPr lang="ru-RU"/>
        </a:p>
      </dgm:t>
    </dgm:pt>
    <dgm:pt modelId="{80C15868-35FA-4F5A-96FF-41E4B7F74425}">
      <dgm:prSet phldrT="[Текст]"/>
      <dgm:spPr>
        <a:solidFill>
          <a:schemeClr val="bg2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omic Sans MS" pitchFamily="66" charset="0"/>
            </a:rPr>
            <a:t>Китай</a:t>
          </a:r>
          <a:endParaRPr lang="ru-RU" dirty="0">
            <a:solidFill>
              <a:schemeClr val="tx1"/>
            </a:solidFill>
            <a:latin typeface="Comic Sans MS" pitchFamily="66" charset="0"/>
          </a:endParaRPr>
        </a:p>
      </dgm:t>
    </dgm:pt>
    <dgm:pt modelId="{2BD15707-0AAF-47A0-B3B1-3ACB474F05B8}" type="parTrans" cxnId="{B73FE6DD-5239-47F7-A2A7-EC5A89333A3F}">
      <dgm:prSet/>
      <dgm:spPr/>
      <dgm:t>
        <a:bodyPr/>
        <a:lstStyle/>
        <a:p>
          <a:endParaRPr lang="ru-RU"/>
        </a:p>
      </dgm:t>
    </dgm:pt>
    <dgm:pt modelId="{5917C8AD-44A2-4A47-B1F0-9D255F9B12E9}" type="sibTrans" cxnId="{B73FE6DD-5239-47F7-A2A7-EC5A89333A3F}">
      <dgm:prSet/>
      <dgm:spPr/>
      <dgm:t>
        <a:bodyPr/>
        <a:lstStyle/>
        <a:p>
          <a:endParaRPr lang="ru-RU"/>
        </a:p>
      </dgm:t>
    </dgm:pt>
    <dgm:pt modelId="{A52E908F-C0DE-4AEF-B52F-B2AEA62E9609}" type="pres">
      <dgm:prSet presAssocID="{EBC1C138-4043-452F-9627-16128728F7F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F3D0DB-08EA-4A40-B0C8-90E289880193}" type="pres">
      <dgm:prSet presAssocID="{AE1A48D0-D1FF-47E5-B53E-22672F68A4E7}" presName="node" presStyleLbl="node1" presStyleIdx="0" presStyleCnt="3" custScaleX="34873" custScaleY="40536" custLinFactNeighborX="2074" custLinFactNeighborY="-196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341BD3-D025-4A0B-BD5E-A31A88777D56}" type="pres">
      <dgm:prSet presAssocID="{C9DC7A2D-7A80-4CD8-9ADE-0E27063A5418}" presName="sibTrans" presStyleCnt="0"/>
      <dgm:spPr/>
    </dgm:pt>
    <dgm:pt modelId="{3846637A-E62D-42B6-87B9-C691EE5A5A4F}" type="pres">
      <dgm:prSet presAssocID="{8BCA79E4-7986-4530-AA26-3772EE9F4ACC}" presName="node" presStyleLbl="node1" presStyleIdx="1" presStyleCnt="3" custScaleX="30854" custScaleY="39742" custLinFactNeighborX="-100" custLinFactNeighborY="-200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EC0DA-D222-45D2-9C1B-CB9BFC75F290}" type="pres">
      <dgm:prSet presAssocID="{ED0F3657-F56C-4868-9B95-3709D9360DE5}" presName="sibTrans" presStyleCnt="0"/>
      <dgm:spPr/>
    </dgm:pt>
    <dgm:pt modelId="{4CF3D83B-DE76-41F7-8C07-7A8B6157E439}" type="pres">
      <dgm:prSet presAssocID="{80C15868-35FA-4F5A-96FF-41E4B7F74425}" presName="node" presStyleLbl="node1" presStyleIdx="2" presStyleCnt="3" custScaleX="34021" custScaleY="39753" custLinFactNeighborX="-3462" custLinFactNeighborY="-20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70A526-2169-4D1B-A61E-3B75DDB6F1C8}" type="presOf" srcId="{AE1A48D0-D1FF-47E5-B53E-22672F68A4E7}" destId="{D2F3D0DB-08EA-4A40-B0C8-90E289880193}" srcOrd="0" destOrd="0" presId="urn:microsoft.com/office/officeart/2005/8/layout/default#3"/>
    <dgm:cxn modelId="{B73FE6DD-5239-47F7-A2A7-EC5A89333A3F}" srcId="{EBC1C138-4043-452F-9627-16128728F7FD}" destId="{80C15868-35FA-4F5A-96FF-41E4B7F74425}" srcOrd="2" destOrd="0" parTransId="{2BD15707-0AAF-47A0-B3B1-3ACB474F05B8}" sibTransId="{5917C8AD-44A2-4A47-B1F0-9D255F9B12E9}"/>
    <dgm:cxn modelId="{28A43192-E151-4DF3-8A48-3E47DA33FFC4}" type="presOf" srcId="{8BCA79E4-7986-4530-AA26-3772EE9F4ACC}" destId="{3846637A-E62D-42B6-87B9-C691EE5A5A4F}" srcOrd="0" destOrd="0" presId="urn:microsoft.com/office/officeart/2005/8/layout/default#3"/>
    <dgm:cxn modelId="{0B74E274-4079-465A-AAE8-913781B9FFA2}" type="presOf" srcId="{80C15868-35FA-4F5A-96FF-41E4B7F74425}" destId="{4CF3D83B-DE76-41F7-8C07-7A8B6157E439}" srcOrd="0" destOrd="0" presId="urn:microsoft.com/office/officeart/2005/8/layout/default#3"/>
    <dgm:cxn modelId="{64E283F9-7FB4-470E-A645-5C7F93F868ED}" srcId="{EBC1C138-4043-452F-9627-16128728F7FD}" destId="{AE1A48D0-D1FF-47E5-B53E-22672F68A4E7}" srcOrd="0" destOrd="0" parTransId="{C24BED6C-200F-4C02-B381-C5A23DCBC889}" sibTransId="{C9DC7A2D-7A80-4CD8-9ADE-0E27063A5418}"/>
    <dgm:cxn modelId="{C10AD89E-C5B8-4DCD-AF6D-C02B1C542471}" srcId="{EBC1C138-4043-452F-9627-16128728F7FD}" destId="{8BCA79E4-7986-4530-AA26-3772EE9F4ACC}" srcOrd="1" destOrd="0" parTransId="{2D55EEB5-CB80-4850-80EF-1F56CA62BD59}" sibTransId="{ED0F3657-F56C-4868-9B95-3709D9360DE5}"/>
    <dgm:cxn modelId="{C8B218E0-8531-40E6-9FCC-643D92047016}" type="presOf" srcId="{EBC1C138-4043-452F-9627-16128728F7FD}" destId="{A52E908F-C0DE-4AEF-B52F-B2AEA62E9609}" srcOrd="0" destOrd="0" presId="urn:microsoft.com/office/officeart/2005/8/layout/default#3"/>
    <dgm:cxn modelId="{A8A62A06-4175-4C1F-81E9-AEDBFE5A43BD}" type="presParOf" srcId="{A52E908F-C0DE-4AEF-B52F-B2AEA62E9609}" destId="{D2F3D0DB-08EA-4A40-B0C8-90E289880193}" srcOrd="0" destOrd="0" presId="urn:microsoft.com/office/officeart/2005/8/layout/default#3"/>
    <dgm:cxn modelId="{158D51F4-EC56-427B-87F0-742CF2F3D2F2}" type="presParOf" srcId="{A52E908F-C0DE-4AEF-B52F-B2AEA62E9609}" destId="{D5341BD3-D025-4A0B-BD5E-A31A88777D56}" srcOrd="1" destOrd="0" presId="urn:microsoft.com/office/officeart/2005/8/layout/default#3"/>
    <dgm:cxn modelId="{A20A791A-F37E-48AE-9D41-8767B4EE0F20}" type="presParOf" srcId="{A52E908F-C0DE-4AEF-B52F-B2AEA62E9609}" destId="{3846637A-E62D-42B6-87B9-C691EE5A5A4F}" srcOrd="2" destOrd="0" presId="urn:microsoft.com/office/officeart/2005/8/layout/default#3"/>
    <dgm:cxn modelId="{3A26B277-5CC6-4F4B-A7FE-1BB1A168A01C}" type="presParOf" srcId="{A52E908F-C0DE-4AEF-B52F-B2AEA62E9609}" destId="{521EC0DA-D222-45D2-9C1B-CB9BFC75F290}" srcOrd="3" destOrd="0" presId="urn:microsoft.com/office/officeart/2005/8/layout/default#3"/>
    <dgm:cxn modelId="{00140ED4-AF15-49E1-9B9B-D42BAEF001D6}" type="presParOf" srcId="{A52E908F-C0DE-4AEF-B52F-B2AEA62E9609}" destId="{4CF3D83B-DE76-41F7-8C07-7A8B6157E439}" srcOrd="4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B62378-C8FB-47FA-B0F5-8579D969FA57}" type="doc">
      <dgm:prSet loTypeId="urn:microsoft.com/office/officeart/2005/8/layout/default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EC40B0-94BA-44B7-8B52-D7621B3D692A}">
      <dgm:prSet phldrT="[Текст]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omic Sans MS" pitchFamily="66" charset="0"/>
            </a:rPr>
            <a:t>Япония</a:t>
          </a:r>
          <a:endParaRPr lang="ru-RU" dirty="0">
            <a:solidFill>
              <a:schemeClr val="tx1"/>
            </a:solidFill>
            <a:latin typeface="Comic Sans MS" pitchFamily="66" charset="0"/>
          </a:endParaRPr>
        </a:p>
      </dgm:t>
    </dgm:pt>
    <dgm:pt modelId="{F64B4685-BCE7-420B-9B0A-4FDD122588AF}" type="parTrans" cxnId="{E31E1777-857F-4E52-A4EF-716067577C50}">
      <dgm:prSet/>
      <dgm:spPr/>
      <dgm:t>
        <a:bodyPr/>
        <a:lstStyle/>
        <a:p>
          <a:endParaRPr lang="ru-RU"/>
        </a:p>
      </dgm:t>
    </dgm:pt>
    <dgm:pt modelId="{0C25F82F-F0FF-4FAD-ACA5-80AA9878A05B}" type="sibTrans" cxnId="{E31E1777-857F-4E52-A4EF-716067577C50}">
      <dgm:prSet/>
      <dgm:spPr/>
      <dgm:t>
        <a:bodyPr/>
        <a:lstStyle/>
        <a:p>
          <a:endParaRPr lang="ru-RU"/>
        </a:p>
      </dgm:t>
    </dgm:pt>
    <dgm:pt modelId="{D5D86AB8-FE50-4B53-BADF-605745AE1C42}">
      <dgm:prSet phldrT="[Текст]"/>
      <dgm:spPr>
        <a:solidFill>
          <a:schemeClr val="bg2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Comic Sans MS" pitchFamily="66" charset="0"/>
            </a:rPr>
            <a:t>США</a:t>
          </a:r>
          <a:endParaRPr lang="ru-RU" dirty="0">
            <a:solidFill>
              <a:schemeClr val="tx1"/>
            </a:solidFill>
            <a:latin typeface="Comic Sans MS" pitchFamily="66" charset="0"/>
          </a:endParaRPr>
        </a:p>
      </dgm:t>
    </dgm:pt>
    <dgm:pt modelId="{35821D64-1EB1-4048-8829-A64A39E671EF}" type="parTrans" cxnId="{D2ED68AB-A5CA-41AA-90A6-CDDB46D6F017}">
      <dgm:prSet/>
      <dgm:spPr/>
      <dgm:t>
        <a:bodyPr/>
        <a:lstStyle/>
        <a:p>
          <a:endParaRPr lang="ru-RU"/>
        </a:p>
      </dgm:t>
    </dgm:pt>
    <dgm:pt modelId="{150E7583-D93A-4DC4-8B4B-589F47117B91}" type="sibTrans" cxnId="{D2ED68AB-A5CA-41AA-90A6-CDDB46D6F017}">
      <dgm:prSet/>
      <dgm:spPr/>
      <dgm:t>
        <a:bodyPr/>
        <a:lstStyle/>
        <a:p>
          <a:endParaRPr lang="ru-RU"/>
        </a:p>
      </dgm:t>
    </dgm:pt>
    <dgm:pt modelId="{1A631F5D-9726-4BBF-B8A9-D80F09B82C39}" type="pres">
      <dgm:prSet presAssocID="{F5B62378-C8FB-47FA-B0F5-8579D969FA5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895F46-BF5A-495C-B25D-80D248E83D93}" type="pres">
      <dgm:prSet presAssocID="{89EC40B0-94BA-44B7-8B52-D7621B3D692A}" presName="node" presStyleLbl="node1" presStyleIdx="0" presStyleCnt="2" custScaleX="39860" custScaleY="408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22529-A862-41C2-BC15-4F2EAB575C23}" type="pres">
      <dgm:prSet presAssocID="{0C25F82F-F0FF-4FAD-ACA5-80AA9878A05B}" presName="sibTrans" presStyleCnt="0"/>
      <dgm:spPr/>
    </dgm:pt>
    <dgm:pt modelId="{F3E90BFE-6DCF-4C8B-B1C1-67D36D3934A5}" type="pres">
      <dgm:prSet presAssocID="{D5D86AB8-FE50-4B53-BADF-605745AE1C42}" presName="node" presStyleLbl="node1" presStyleIdx="1" presStyleCnt="2" custScaleX="34488" custScaleY="408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D44240-2D5B-4855-9902-D41280DD43BA}" type="presOf" srcId="{89EC40B0-94BA-44B7-8B52-D7621B3D692A}" destId="{9D895F46-BF5A-495C-B25D-80D248E83D93}" srcOrd="0" destOrd="0" presId="urn:microsoft.com/office/officeart/2005/8/layout/default#4"/>
    <dgm:cxn modelId="{7B39C3A6-C8F3-4E20-9771-6AF5FC00783F}" type="presOf" srcId="{D5D86AB8-FE50-4B53-BADF-605745AE1C42}" destId="{F3E90BFE-6DCF-4C8B-B1C1-67D36D3934A5}" srcOrd="0" destOrd="0" presId="urn:microsoft.com/office/officeart/2005/8/layout/default#4"/>
    <dgm:cxn modelId="{E31E1777-857F-4E52-A4EF-716067577C50}" srcId="{F5B62378-C8FB-47FA-B0F5-8579D969FA57}" destId="{89EC40B0-94BA-44B7-8B52-D7621B3D692A}" srcOrd="0" destOrd="0" parTransId="{F64B4685-BCE7-420B-9B0A-4FDD122588AF}" sibTransId="{0C25F82F-F0FF-4FAD-ACA5-80AA9878A05B}"/>
    <dgm:cxn modelId="{D2ED68AB-A5CA-41AA-90A6-CDDB46D6F017}" srcId="{F5B62378-C8FB-47FA-B0F5-8579D969FA57}" destId="{D5D86AB8-FE50-4B53-BADF-605745AE1C42}" srcOrd="1" destOrd="0" parTransId="{35821D64-1EB1-4048-8829-A64A39E671EF}" sibTransId="{150E7583-D93A-4DC4-8B4B-589F47117B91}"/>
    <dgm:cxn modelId="{3A9DE711-B25E-413F-9AB8-4B5EA74CAD70}" type="presOf" srcId="{F5B62378-C8FB-47FA-B0F5-8579D969FA57}" destId="{1A631F5D-9726-4BBF-B8A9-D80F09B82C39}" srcOrd="0" destOrd="0" presId="urn:microsoft.com/office/officeart/2005/8/layout/default#4"/>
    <dgm:cxn modelId="{555797DF-44ED-4350-AC6F-5C92AD204060}" type="presParOf" srcId="{1A631F5D-9726-4BBF-B8A9-D80F09B82C39}" destId="{9D895F46-BF5A-495C-B25D-80D248E83D93}" srcOrd="0" destOrd="0" presId="urn:microsoft.com/office/officeart/2005/8/layout/default#4"/>
    <dgm:cxn modelId="{B2C2C68C-5B47-4646-B5A3-8580B184AC8D}" type="presParOf" srcId="{1A631F5D-9726-4BBF-B8A9-D80F09B82C39}" destId="{74022529-A862-41C2-BC15-4F2EAB575C23}" srcOrd="1" destOrd="0" presId="urn:microsoft.com/office/officeart/2005/8/layout/default#4"/>
    <dgm:cxn modelId="{C5945998-A8A6-423B-8B4D-42793BDF500C}" type="presParOf" srcId="{1A631F5D-9726-4BBF-B8A9-D80F09B82C39}" destId="{F3E90BFE-6DCF-4C8B-B1C1-67D36D3934A5}" srcOrd="2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EBBC3F-490D-4E93-A747-FB1A068FA188}">
      <dsp:nvSpPr>
        <dsp:cNvPr id="0" name=""/>
        <dsp:cNvSpPr/>
      </dsp:nvSpPr>
      <dsp:spPr>
        <a:xfrm>
          <a:off x="18730" y="576071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chemeClr val="tx1"/>
              </a:solidFill>
              <a:latin typeface="Monotype Corsiva" pitchFamily="66" charset="0"/>
            </a:rPr>
            <a:t>Тяжёлые</a:t>
          </a:r>
          <a:r>
            <a:rPr lang="ru-RU" sz="3300" kern="1200" dirty="0" smtClean="0">
              <a:solidFill>
                <a:schemeClr val="tx1"/>
              </a:solidFill>
            </a:rPr>
            <a:t> 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18730" y="576071"/>
        <a:ext cx="2714624" cy="1628775"/>
      </dsp:txXfrm>
    </dsp:sp>
    <dsp:sp modelId="{755C8E50-6A27-451E-9048-2208C1465E0A}">
      <dsp:nvSpPr>
        <dsp:cNvPr id="0" name=""/>
        <dsp:cNvSpPr/>
      </dsp:nvSpPr>
      <dsp:spPr>
        <a:xfrm>
          <a:off x="2971048" y="720087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kern="1200" dirty="0" smtClean="0">
              <a:solidFill>
                <a:schemeClr val="tx1"/>
              </a:solidFill>
              <a:latin typeface="Monotype Corsiva" pitchFamily="66" charset="0"/>
            </a:rPr>
            <a:t>Лёгкие</a:t>
          </a:r>
          <a:endParaRPr lang="ru-RU" sz="6000" kern="1200" dirty="0">
            <a:solidFill>
              <a:schemeClr val="tx1"/>
            </a:solidFill>
            <a:latin typeface="Monotype Corsiva" pitchFamily="66" charset="0"/>
          </a:endParaRPr>
        </a:p>
      </dsp:txBody>
      <dsp:txXfrm>
        <a:off x="2971048" y="720087"/>
        <a:ext cx="2714624" cy="1628775"/>
      </dsp:txXfrm>
    </dsp:sp>
    <dsp:sp modelId="{EAC9C2E0-5991-4DB7-B946-D801C11FD280}">
      <dsp:nvSpPr>
        <dsp:cNvPr id="0" name=""/>
        <dsp:cNvSpPr/>
      </dsp:nvSpPr>
      <dsp:spPr>
        <a:xfrm>
          <a:off x="5923393" y="576071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1"/>
              </a:solidFill>
              <a:latin typeface="Monotype Corsiva" pitchFamily="66" charset="0"/>
            </a:rPr>
            <a:t>Драгоценные</a:t>
          </a:r>
          <a:endParaRPr lang="ru-RU" sz="3600" kern="1200" dirty="0">
            <a:solidFill>
              <a:schemeClr val="tx1"/>
            </a:solidFill>
            <a:latin typeface="Monotype Corsiva" pitchFamily="66" charset="0"/>
          </a:endParaRPr>
        </a:p>
      </dsp:txBody>
      <dsp:txXfrm>
        <a:off x="5923393" y="576071"/>
        <a:ext cx="2714624" cy="1628775"/>
      </dsp:txXfrm>
    </dsp:sp>
    <dsp:sp modelId="{18DCFDEA-A71D-47D6-90ED-75B149A738C3}">
      <dsp:nvSpPr>
        <dsp:cNvPr id="0" name=""/>
        <dsp:cNvSpPr/>
      </dsp:nvSpPr>
      <dsp:spPr>
        <a:xfrm>
          <a:off x="1170844" y="2592293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1"/>
              </a:solidFill>
              <a:latin typeface="Monotype Corsiva" pitchFamily="66" charset="0"/>
            </a:rPr>
            <a:t>Тугоплавкие</a:t>
          </a:r>
          <a:endParaRPr lang="ru-RU" sz="3600" kern="1200" dirty="0">
            <a:solidFill>
              <a:schemeClr val="tx1"/>
            </a:solidFill>
            <a:latin typeface="Monotype Corsiva" pitchFamily="66" charset="0"/>
          </a:endParaRPr>
        </a:p>
      </dsp:txBody>
      <dsp:txXfrm>
        <a:off x="1170844" y="2592293"/>
        <a:ext cx="2714624" cy="1628775"/>
      </dsp:txXfrm>
    </dsp:sp>
    <dsp:sp modelId="{2091538E-646E-46AB-A092-AD071F00B6FE}">
      <dsp:nvSpPr>
        <dsp:cNvPr id="0" name=""/>
        <dsp:cNvSpPr/>
      </dsp:nvSpPr>
      <dsp:spPr>
        <a:xfrm>
          <a:off x="4843271" y="2664301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kern="1200" dirty="0" smtClean="0">
              <a:solidFill>
                <a:schemeClr val="tx1"/>
              </a:solidFill>
              <a:latin typeface="Monotype Corsiva" pitchFamily="66" charset="0"/>
            </a:rPr>
            <a:t>Редкие</a:t>
          </a:r>
          <a:endParaRPr lang="ru-RU" sz="4400" kern="1200" dirty="0">
            <a:solidFill>
              <a:schemeClr val="tx1"/>
            </a:solidFill>
            <a:latin typeface="Monotype Corsiva" pitchFamily="66" charset="0"/>
          </a:endParaRPr>
        </a:p>
      </dsp:txBody>
      <dsp:txXfrm>
        <a:off x="4843271" y="2664301"/>
        <a:ext cx="2714624" cy="16287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12694D-9D4C-4100-AAC1-730E31B8A5B3}">
      <dsp:nvSpPr>
        <dsp:cNvPr id="0" name=""/>
        <dsp:cNvSpPr/>
      </dsp:nvSpPr>
      <dsp:spPr>
        <a:xfrm>
          <a:off x="5871" y="808080"/>
          <a:ext cx="2535853" cy="1892960"/>
        </a:xfrm>
        <a:prstGeom prst="round2SameRect">
          <a:avLst>
            <a:gd name="adj1" fmla="val 8000"/>
            <a:gd name="adj2" fmla="val 0"/>
          </a:avLst>
        </a:prstGeom>
        <a:solidFill>
          <a:schemeClr val="accent1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FA5B6A-63CA-4BA5-9F9C-4897AE4795C3}">
      <dsp:nvSpPr>
        <dsp:cNvPr id="0" name=""/>
        <dsp:cNvSpPr/>
      </dsp:nvSpPr>
      <dsp:spPr>
        <a:xfrm>
          <a:off x="5871" y="2701041"/>
          <a:ext cx="2535853" cy="813973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0" rIns="60960" bIns="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Comic Sans MS" pitchFamily="66" charset="0"/>
            </a:rPr>
            <a:t>США</a:t>
          </a:r>
          <a:endParaRPr lang="ru-RU" sz="4800" kern="1200" dirty="0">
            <a:latin typeface="Comic Sans MS" pitchFamily="66" charset="0"/>
          </a:endParaRPr>
        </a:p>
      </dsp:txBody>
      <dsp:txXfrm>
        <a:off x="5871" y="2701041"/>
        <a:ext cx="1785812" cy="813973"/>
      </dsp:txXfrm>
    </dsp:sp>
    <dsp:sp modelId="{ACCF92DF-0D20-4D40-A373-C26CFB32F7F7}">
      <dsp:nvSpPr>
        <dsp:cNvPr id="0" name=""/>
        <dsp:cNvSpPr/>
      </dsp:nvSpPr>
      <dsp:spPr>
        <a:xfrm>
          <a:off x="1890932" y="2810940"/>
          <a:ext cx="887548" cy="88754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9CBE1-F837-4B37-8310-22729D62CEEE}">
      <dsp:nvSpPr>
        <dsp:cNvPr id="0" name=""/>
        <dsp:cNvSpPr/>
      </dsp:nvSpPr>
      <dsp:spPr>
        <a:xfrm>
          <a:off x="2970851" y="808080"/>
          <a:ext cx="2535853" cy="1892960"/>
        </a:xfrm>
        <a:prstGeom prst="round2SameRect">
          <a:avLst>
            <a:gd name="adj1" fmla="val 8000"/>
            <a:gd name="adj2" fmla="val 0"/>
          </a:avLst>
        </a:prstGeom>
        <a:solidFill>
          <a:schemeClr val="accent1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EC602A-F98F-4DA6-9593-915384C0799C}">
      <dsp:nvSpPr>
        <dsp:cNvPr id="0" name=""/>
        <dsp:cNvSpPr/>
      </dsp:nvSpPr>
      <dsp:spPr>
        <a:xfrm>
          <a:off x="2970851" y="2701041"/>
          <a:ext cx="2535853" cy="813973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0" rIns="45720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Comic Sans MS" pitchFamily="66" charset="0"/>
            </a:rPr>
            <a:t>Россия</a:t>
          </a:r>
          <a:endParaRPr lang="ru-RU" sz="3600" kern="1200" dirty="0">
            <a:latin typeface="Comic Sans MS" pitchFamily="66" charset="0"/>
          </a:endParaRPr>
        </a:p>
      </dsp:txBody>
      <dsp:txXfrm>
        <a:off x="2970851" y="2701041"/>
        <a:ext cx="1785812" cy="813973"/>
      </dsp:txXfrm>
    </dsp:sp>
    <dsp:sp modelId="{28268ED4-8FF7-420B-B959-D81C0BE940C8}">
      <dsp:nvSpPr>
        <dsp:cNvPr id="0" name=""/>
        <dsp:cNvSpPr/>
      </dsp:nvSpPr>
      <dsp:spPr>
        <a:xfrm>
          <a:off x="4828399" y="2830333"/>
          <a:ext cx="887548" cy="887548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28B1BB-A714-420B-88E8-6A20CC848144}">
      <dsp:nvSpPr>
        <dsp:cNvPr id="0" name=""/>
        <dsp:cNvSpPr/>
      </dsp:nvSpPr>
      <dsp:spPr>
        <a:xfrm>
          <a:off x="5935832" y="808080"/>
          <a:ext cx="2535853" cy="1892960"/>
        </a:xfrm>
        <a:prstGeom prst="round2SameRect">
          <a:avLst>
            <a:gd name="adj1" fmla="val 8000"/>
            <a:gd name="adj2" fmla="val 0"/>
          </a:avLst>
        </a:prstGeom>
        <a:solidFill>
          <a:schemeClr val="accent1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5F09AB-CFD3-444C-9522-24C3D60E53ED}">
      <dsp:nvSpPr>
        <dsp:cNvPr id="0" name=""/>
        <dsp:cNvSpPr/>
      </dsp:nvSpPr>
      <dsp:spPr>
        <a:xfrm>
          <a:off x="5935832" y="2701041"/>
          <a:ext cx="2535853" cy="813973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0" rIns="46990" bIns="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>
              <a:latin typeface="Comic Sans MS" pitchFamily="66" charset="0"/>
            </a:rPr>
            <a:t>Канада</a:t>
          </a:r>
          <a:endParaRPr lang="ru-RU" sz="3700" kern="1200" dirty="0">
            <a:latin typeface="Comic Sans MS" pitchFamily="66" charset="0"/>
          </a:endParaRPr>
        </a:p>
      </dsp:txBody>
      <dsp:txXfrm>
        <a:off x="5935832" y="2701041"/>
        <a:ext cx="1785812" cy="813973"/>
      </dsp:txXfrm>
    </dsp:sp>
    <dsp:sp modelId="{CB176F07-F59C-4F12-9E3F-A9C11435F86B}">
      <dsp:nvSpPr>
        <dsp:cNvPr id="0" name=""/>
        <dsp:cNvSpPr/>
      </dsp:nvSpPr>
      <dsp:spPr>
        <a:xfrm>
          <a:off x="7793380" y="2830333"/>
          <a:ext cx="887548" cy="887548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C4228-8F07-49CB-B34C-499932685546}">
      <dsp:nvSpPr>
        <dsp:cNvPr id="0" name=""/>
        <dsp:cNvSpPr/>
      </dsp:nvSpPr>
      <dsp:spPr>
        <a:xfrm>
          <a:off x="882804" y="218666"/>
          <a:ext cx="3183837" cy="2130212"/>
        </a:xfrm>
        <a:prstGeom prst="rect">
          <a:avLst/>
        </a:prstGeom>
        <a:gradFill rotWithShape="1">
          <a:gsLst>
            <a:gs pos="0">
              <a:schemeClr val="accent4">
                <a:tint val="30000"/>
                <a:satMod val="250000"/>
              </a:schemeClr>
            </a:gs>
            <a:gs pos="72000">
              <a:schemeClr val="accent4">
                <a:tint val="75000"/>
                <a:satMod val="210000"/>
              </a:schemeClr>
            </a:gs>
            <a:gs pos="100000">
              <a:schemeClr val="accent4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4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Чили</a:t>
          </a:r>
          <a:endParaRPr lang="ru-RU" sz="6500" kern="1200" dirty="0"/>
        </a:p>
      </dsp:txBody>
      <dsp:txXfrm>
        <a:off x="882804" y="218666"/>
        <a:ext cx="3183837" cy="2130212"/>
      </dsp:txXfrm>
    </dsp:sp>
    <dsp:sp modelId="{3281CC35-AD5C-4355-993B-D8654FEB0F48}">
      <dsp:nvSpPr>
        <dsp:cNvPr id="0" name=""/>
        <dsp:cNvSpPr/>
      </dsp:nvSpPr>
      <dsp:spPr>
        <a:xfrm>
          <a:off x="4699231" y="290655"/>
          <a:ext cx="3285367" cy="1981586"/>
        </a:xfrm>
        <a:prstGeom prst="rect">
          <a:avLst/>
        </a:prstGeom>
        <a:gradFill rotWithShape="1">
          <a:gsLst>
            <a:gs pos="0">
              <a:schemeClr val="accent1">
                <a:tint val="30000"/>
                <a:satMod val="250000"/>
              </a:schemeClr>
            </a:gs>
            <a:gs pos="72000">
              <a:schemeClr val="accent1">
                <a:tint val="75000"/>
                <a:satMod val="210000"/>
              </a:schemeClr>
            </a:gs>
            <a:gs pos="100000">
              <a:schemeClr val="accent1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США</a:t>
          </a:r>
          <a:endParaRPr lang="ru-RU" sz="6500" kern="1200" dirty="0"/>
        </a:p>
      </dsp:txBody>
      <dsp:txXfrm>
        <a:off x="4699231" y="290655"/>
        <a:ext cx="3285367" cy="1981586"/>
      </dsp:txXfrm>
    </dsp:sp>
    <dsp:sp modelId="{D481AE0E-BEB7-4C98-8BEF-BF2CDAC7733B}">
      <dsp:nvSpPr>
        <dsp:cNvPr id="0" name=""/>
        <dsp:cNvSpPr/>
      </dsp:nvSpPr>
      <dsp:spPr>
        <a:xfrm>
          <a:off x="2755027" y="2566047"/>
          <a:ext cx="3178659" cy="1959914"/>
        </a:xfrm>
        <a:prstGeom prst="rect">
          <a:avLst/>
        </a:prstGeom>
        <a:gradFill rotWithShape="1">
          <a:gsLst>
            <a:gs pos="0">
              <a:schemeClr val="accent2">
                <a:tint val="30000"/>
                <a:satMod val="250000"/>
              </a:schemeClr>
            </a:gs>
            <a:gs pos="72000">
              <a:schemeClr val="accent2">
                <a:tint val="75000"/>
                <a:satMod val="210000"/>
              </a:schemeClr>
            </a:gs>
            <a:gs pos="100000">
              <a:schemeClr val="accent2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2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Япония</a:t>
          </a:r>
          <a:endParaRPr lang="ru-RU" sz="6500" kern="1200" dirty="0"/>
        </a:p>
      </dsp:txBody>
      <dsp:txXfrm>
        <a:off x="2755027" y="2566047"/>
        <a:ext cx="3178659" cy="19599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C22C3E-C536-41CF-88F9-D14EFFFB8AE9}">
      <dsp:nvSpPr>
        <dsp:cNvPr id="0" name=""/>
        <dsp:cNvSpPr/>
      </dsp:nvSpPr>
      <dsp:spPr>
        <a:xfrm>
          <a:off x="117802" y="143994"/>
          <a:ext cx="3916283" cy="2542624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67B6C-F23E-4498-89EB-6781ED64583B}">
      <dsp:nvSpPr>
        <dsp:cNvPr id="0" name=""/>
        <dsp:cNvSpPr/>
      </dsp:nvSpPr>
      <dsp:spPr>
        <a:xfrm>
          <a:off x="2805" y="2843698"/>
          <a:ext cx="4146277" cy="1538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62280" rIns="462280" bIns="0" numCol="1" spcCol="1270" anchor="t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latin typeface="Comic Sans MS" pitchFamily="66" charset="0"/>
            </a:rPr>
            <a:t>России</a:t>
          </a:r>
          <a:endParaRPr lang="ru-RU" sz="6500" kern="1200" dirty="0">
            <a:latin typeface="Comic Sans MS" pitchFamily="66" charset="0"/>
          </a:endParaRPr>
        </a:p>
      </dsp:txBody>
      <dsp:txXfrm>
        <a:off x="2805" y="2843698"/>
        <a:ext cx="4146277" cy="1538268"/>
      </dsp:txXfrm>
    </dsp:sp>
    <dsp:sp modelId="{B2485444-AC45-451F-974E-8826303534C6}">
      <dsp:nvSpPr>
        <dsp:cNvPr id="0" name=""/>
        <dsp:cNvSpPr/>
      </dsp:nvSpPr>
      <dsp:spPr>
        <a:xfrm>
          <a:off x="4750944" y="176233"/>
          <a:ext cx="3772158" cy="2413669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79ED5-5FE1-49E1-8FAA-44E8085311EA}">
      <dsp:nvSpPr>
        <dsp:cNvPr id="0" name=""/>
        <dsp:cNvSpPr/>
      </dsp:nvSpPr>
      <dsp:spPr>
        <a:xfrm>
          <a:off x="4563884" y="2811460"/>
          <a:ext cx="4146277" cy="1538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62280" rIns="462280" bIns="0" numCol="1" spcCol="1270" anchor="t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latin typeface="Comic Sans MS" pitchFamily="66" charset="0"/>
            </a:rPr>
            <a:t>США</a:t>
          </a:r>
          <a:endParaRPr lang="ru-RU" sz="6500" kern="1200" dirty="0">
            <a:latin typeface="Comic Sans MS" pitchFamily="66" charset="0"/>
          </a:endParaRPr>
        </a:p>
      </dsp:txBody>
      <dsp:txXfrm>
        <a:off x="4563884" y="2811460"/>
        <a:ext cx="4146277" cy="15382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3D0DB-08EA-4A40-B0C8-90E289880193}">
      <dsp:nvSpPr>
        <dsp:cNvPr id="0" name=""/>
        <dsp:cNvSpPr/>
      </dsp:nvSpPr>
      <dsp:spPr>
        <a:xfrm>
          <a:off x="144026" y="144017"/>
          <a:ext cx="2411204" cy="1681654"/>
        </a:xfrm>
        <a:prstGeom prst="rect">
          <a:avLst/>
        </a:prstGeom>
        <a:solidFill>
          <a:schemeClr val="bg2">
            <a:lumMod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  <a:latin typeface="Comic Sans MS" pitchFamily="66" charset="0"/>
            </a:rPr>
            <a:t>Австралия</a:t>
          </a:r>
          <a:endParaRPr lang="ru-RU" sz="3300" kern="1200" dirty="0">
            <a:solidFill>
              <a:schemeClr val="tx1"/>
            </a:solidFill>
            <a:latin typeface="Comic Sans MS" pitchFamily="66" charset="0"/>
          </a:endParaRPr>
        </a:p>
      </dsp:txBody>
      <dsp:txXfrm>
        <a:off x="144026" y="144017"/>
        <a:ext cx="2411204" cy="1681654"/>
      </dsp:txXfrm>
    </dsp:sp>
    <dsp:sp modelId="{3846637A-E62D-42B6-87B9-C691EE5A5A4F}">
      <dsp:nvSpPr>
        <dsp:cNvPr id="0" name=""/>
        <dsp:cNvSpPr/>
      </dsp:nvSpPr>
      <dsp:spPr>
        <a:xfrm>
          <a:off x="3096339" y="144017"/>
          <a:ext cx="2133321" cy="1648715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  <a:latin typeface="Comic Sans MS" pitchFamily="66" charset="0"/>
            </a:rPr>
            <a:t>ЮАР</a:t>
          </a:r>
          <a:endParaRPr lang="ru-RU" sz="3300" kern="1200" dirty="0">
            <a:solidFill>
              <a:schemeClr val="tx1"/>
            </a:solidFill>
            <a:latin typeface="Comic Sans MS" pitchFamily="66" charset="0"/>
          </a:endParaRPr>
        </a:p>
      </dsp:txBody>
      <dsp:txXfrm>
        <a:off x="3096339" y="144017"/>
        <a:ext cx="2133321" cy="1648715"/>
      </dsp:txXfrm>
    </dsp:sp>
    <dsp:sp modelId="{4CF3D83B-DE76-41F7-8C07-7A8B6157E439}">
      <dsp:nvSpPr>
        <dsp:cNvPr id="0" name=""/>
        <dsp:cNvSpPr/>
      </dsp:nvSpPr>
      <dsp:spPr>
        <a:xfrm>
          <a:off x="5688628" y="143996"/>
          <a:ext cx="2352295" cy="1649171"/>
        </a:xfrm>
        <a:prstGeom prst="rect">
          <a:avLst/>
        </a:prstGeom>
        <a:solidFill>
          <a:schemeClr val="bg2">
            <a:lumMod val="75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  <a:latin typeface="Comic Sans MS" pitchFamily="66" charset="0"/>
            </a:rPr>
            <a:t>Китай</a:t>
          </a:r>
          <a:endParaRPr lang="ru-RU" sz="3300" kern="1200" dirty="0">
            <a:solidFill>
              <a:schemeClr val="tx1"/>
            </a:solidFill>
            <a:latin typeface="Comic Sans MS" pitchFamily="66" charset="0"/>
          </a:endParaRPr>
        </a:p>
      </dsp:txBody>
      <dsp:txXfrm>
        <a:off x="5688628" y="143996"/>
        <a:ext cx="2352295" cy="164917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95F46-BF5A-495C-B25D-80D248E83D93}">
      <dsp:nvSpPr>
        <dsp:cNvPr id="0" name=""/>
        <dsp:cNvSpPr/>
      </dsp:nvSpPr>
      <dsp:spPr>
        <a:xfrm>
          <a:off x="648064" y="864101"/>
          <a:ext cx="3300774" cy="2031988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200" kern="1200" dirty="0" smtClean="0">
              <a:solidFill>
                <a:schemeClr val="tx1"/>
              </a:solidFill>
              <a:latin typeface="Comic Sans MS" pitchFamily="66" charset="0"/>
            </a:rPr>
            <a:t>Япония</a:t>
          </a:r>
          <a:endParaRPr lang="ru-RU" sz="6200" kern="1200" dirty="0">
            <a:solidFill>
              <a:schemeClr val="tx1"/>
            </a:solidFill>
            <a:latin typeface="Comic Sans MS" pitchFamily="66" charset="0"/>
          </a:endParaRPr>
        </a:p>
      </dsp:txBody>
      <dsp:txXfrm>
        <a:off x="648064" y="864101"/>
        <a:ext cx="3300774" cy="2031988"/>
      </dsp:txXfrm>
    </dsp:sp>
    <dsp:sp modelId="{F3E90BFE-6DCF-4C8B-B1C1-67D36D3934A5}">
      <dsp:nvSpPr>
        <dsp:cNvPr id="0" name=""/>
        <dsp:cNvSpPr/>
      </dsp:nvSpPr>
      <dsp:spPr>
        <a:xfrm>
          <a:off x="4776931" y="864101"/>
          <a:ext cx="2855923" cy="2031988"/>
        </a:xfrm>
        <a:prstGeom prst="rect">
          <a:avLst/>
        </a:prstGeom>
        <a:solidFill>
          <a:schemeClr val="bg2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200" kern="1200" dirty="0" smtClean="0">
              <a:solidFill>
                <a:schemeClr val="tx1"/>
              </a:solidFill>
              <a:latin typeface="Comic Sans MS" pitchFamily="66" charset="0"/>
            </a:rPr>
            <a:t>США</a:t>
          </a:r>
          <a:endParaRPr lang="ru-RU" sz="6200" kern="1200" dirty="0">
            <a:solidFill>
              <a:schemeClr val="tx1"/>
            </a:solidFill>
            <a:latin typeface="Comic Sans MS" pitchFamily="66" charset="0"/>
          </a:endParaRPr>
        </a:p>
      </dsp:txBody>
      <dsp:txXfrm>
        <a:off x="4776931" y="864101"/>
        <a:ext cx="2855923" cy="20319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1#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CBF7F1D-19E2-4E39-8E3E-63FC367E23A8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09A1B23-70B6-4D30-949D-4FE4AD898B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med" advTm="1000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diagramLayout" Target="../diagrams/layout2.xml"/><Relationship Id="rId7" Type="http://schemas.openxmlformats.org/officeDocument/2006/relationships/image" Target="../media/image4.g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28301.jpg"/>
          <p:cNvPicPr>
            <a:picLocks noChangeAspect="1"/>
          </p:cNvPicPr>
          <p:nvPr/>
        </p:nvPicPr>
        <p:blipFill>
          <a:blip r:embed="rId2" cstate="print">
            <a:lum bright="-20000"/>
          </a:blip>
          <a:stretch>
            <a:fillRect/>
          </a:stretch>
        </p:blipFill>
        <p:spPr>
          <a:xfrm>
            <a:off x="-1" y="0"/>
            <a:ext cx="9131643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 rot="20885465">
            <a:off x="265882" y="3060968"/>
            <a:ext cx="8403262" cy="1015663"/>
          </a:xfrm>
          <a:prstGeom prst="rect">
            <a:avLst/>
          </a:prstGeom>
          <a:noFill/>
          <a:effectLst>
            <a:softEdge rad="63500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1440" tIns="45720" rIns="91440" bIns="45720">
            <a:spAutoFit/>
            <a:sp3d/>
          </a:bodyPr>
          <a:lstStyle/>
          <a:p>
            <a:pPr algn="ctr"/>
            <a:r>
              <a:rPr lang="ru-RU" sz="60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Цветная металлургия</a:t>
            </a:r>
            <a:endParaRPr lang="ru-RU" sz="6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58924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Свинцово-цинковая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промышленность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4" name="Стрелка вниз 3"/>
          <p:cNvSpPr/>
          <p:nvPr/>
        </p:nvSpPr>
        <p:spPr>
          <a:xfrm rot="10800000">
            <a:off x="3851920" y="3356992"/>
            <a:ext cx="1080120" cy="1872208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51520" y="260648"/>
            <a:ext cx="81429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i="1" dirty="0" smtClean="0">
                <a:latin typeface="Comic Sans MS" pitchFamily="66" charset="0"/>
              </a:rPr>
              <a:t>Отрасль цветной металлургии,которая занимается добычей и переработкой руд цветных металлов,содержащих  свинец и цинк.</a:t>
            </a:r>
            <a:endParaRPr lang="ru-RU" sz="3600" i="1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371656" cy="8382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С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винцово-цинковые руды сосредоточены в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: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Comic Sans MS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988840"/>
          <a:ext cx="8712968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20688"/>
            <a:ext cx="40324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atin typeface="Comic Sans MS" pitchFamily="66" charset="0"/>
              </a:rPr>
              <a:t>В ВЫПЛАВКЕ ЦИНКА ЛИДИРУЮТ</a:t>
            </a:r>
            <a:endParaRPr lang="ru-RU" sz="3200" b="1" i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548680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atin typeface="Comic Sans MS" pitchFamily="66" charset="0"/>
              </a:rPr>
              <a:t>В ВЫПЛАВКЕ СВИНЦА ЛИДИРУЮТ</a:t>
            </a:r>
          </a:p>
          <a:p>
            <a:pPr algn="ctr"/>
            <a:endParaRPr lang="ru-RU" sz="32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475656" y="2420888"/>
            <a:ext cx="1008112" cy="1800200"/>
          </a:xfrm>
          <a:prstGeom prst="downArrow">
            <a:avLst>
              <a:gd name="adj1" fmla="val 50000"/>
              <a:gd name="adj2" fmla="val 67866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444208" y="2276872"/>
            <a:ext cx="1008112" cy="1872208"/>
          </a:xfrm>
          <a:prstGeom prst="downArrow">
            <a:avLst>
              <a:gd name="adj1" fmla="val 50000"/>
              <a:gd name="adj2" fmla="val 6924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39552" y="4653136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3200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Китай</a:t>
            </a:r>
          </a:p>
          <a:p>
            <a:pPr algn="ctr">
              <a:buFont typeface="Arial" pitchFamily="34" charset="0"/>
              <a:buChar char="•"/>
            </a:pPr>
            <a:r>
              <a:rPr lang="ru-RU" sz="3200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Канада</a:t>
            </a:r>
          </a:p>
          <a:p>
            <a:pPr algn="ctr">
              <a:buFont typeface="Arial" pitchFamily="34" charset="0"/>
              <a:buChar char="•"/>
            </a:pPr>
            <a:r>
              <a:rPr lang="ru-RU" sz="3200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Австралия</a:t>
            </a:r>
            <a:endParaRPr lang="ru-RU" sz="3200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0800000" flipV="1">
            <a:off x="5364088" y="4509120"/>
            <a:ext cx="29210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800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США</a:t>
            </a:r>
          </a:p>
          <a:p>
            <a:pPr algn="ctr">
              <a:buFont typeface="Arial" pitchFamily="34" charset="0"/>
              <a:buChar char="•"/>
            </a:pPr>
            <a:r>
              <a:rPr lang="ru-RU" sz="2800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Китай</a:t>
            </a:r>
          </a:p>
          <a:p>
            <a:pPr algn="ctr">
              <a:buFont typeface="Arial" pitchFamily="34" charset="0"/>
              <a:buChar char="•"/>
            </a:pPr>
            <a:r>
              <a:rPr lang="ru-RU" sz="2800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Япония</a:t>
            </a:r>
          </a:p>
          <a:p>
            <a:pPr algn="ctr">
              <a:buFont typeface="Arial" pitchFamily="34" charset="0"/>
              <a:buChar char="•"/>
            </a:pPr>
            <a:r>
              <a:rPr lang="ru-RU" sz="2800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Россия</a:t>
            </a:r>
            <a:endParaRPr lang="ru-RU" sz="2800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Драгоценные металлы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Comic Sans MS" pitchFamily="66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rot="449069">
            <a:off x="1495100" y="1658509"/>
            <a:ext cx="550353" cy="1440160"/>
          </a:xfrm>
          <a:prstGeom prst="downArrow">
            <a:avLst>
              <a:gd name="adj1" fmla="val 50000"/>
              <a:gd name="adj2" fmla="val 105184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139952" y="1700808"/>
            <a:ext cx="1008112" cy="2592288"/>
          </a:xfrm>
          <a:prstGeom prst="downArrow">
            <a:avLst>
              <a:gd name="adj1" fmla="val 50000"/>
              <a:gd name="adj2" fmla="val 110164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21205756">
            <a:off x="7172787" y="1729038"/>
            <a:ext cx="576064" cy="1440160"/>
          </a:xfrm>
          <a:prstGeom prst="downArrow">
            <a:avLst>
              <a:gd name="adj1" fmla="val 50000"/>
              <a:gd name="adj2" fmla="val 111815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347864" y="4581128"/>
            <a:ext cx="260917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Золото</a:t>
            </a:r>
            <a:endParaRPr lang="ru-RU" sz="6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586960">
            <a:off x="69771" y="3057526"/>
            <a:ext cx="335059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Серебро</a:t>
            </a:r>
            <a:endParaRPr lang="ru-RU" sz="6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21168379">
            <a:off x="5708994" y="3119435"/>
            <a:ext cx="317593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Платина</a:t>
            </a:r>
            <a:endParaRPr lang="ru-RU" sz="6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4584" y="1196752"/>
            <a:ext cx="10873208" cy="838200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pPr algn="ctr"/>
            <a:r>
              <a:rPr lang="ru-RU" sz="3200" b="1" dirty="0" smtClean="0">
                <a:latin typeface="Comic Sans MS" pitchFamily="66" charset="0"/>
              </a:rPr>
              <a:t>Страны-лидеры по производству</a:t>
            </a:r>
            <a:br>
              <a:rPr lang="ru-RU" sz="3200" b="1" dirty="0" smtClean="0">
                <a:latin typeface="Comic Sans MS" pitchFamily="66" charset="0"/>
              </a:rPr>
            </a:br>
            <a:r>
              <a:rPr lang="ru-RU" sz="3200" b="1" dirty="0" smtClean="0">
                <a:latin typeface="Comic Sans MS" pitchFamily="66" charset="0"/>
              </a:rPr>
              <a:t>золота</a:t>
            </a:r>
            <a:endParaRPr lang="ru-RU" sz="3200" b="1" dirty="0">
              <a:latin typeface="Comic Sans MS" pitchFamily="66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67544" y="1628800"/>
          <a:ext cx="8280920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59832" y="3861048"/>
            <a:ext cx="3332964" cy="584775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r>
              <a:rPr lang="ru-RU" sz="3200" dirty="0" smtClean="0">
                <a:latin typeface="Comic Sans MS" pitchFamily="66" charset="0"/>
              </a:rPr>
              <a:t>ПОТРЕБИТЕЛИ:</a:t>
            </a:r>
            <a:endParaRPr lang="ru-RU" sz="3200" dirty="0">
              <a:latin typeface="Comic Sans MS" pitchFamily="66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395536" y="3645024"/>
          <a:ext cx="8280920" cy="3760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/>
      <p:bldGraphic spid="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28301.jpg"/>
          <p:cNvPicPr>
            <a:picLocks noChangeAspect="1"/>
          </p:cNvPicPr>
          <p:nvPr/>
        </p:nvPicPr>
        <p:blipFill>
          <a:blip r:embed="rId2" cstate="print">
            <a:lum bright="-20000"/>
          </a:blip>
          <a:stretch>
            <a:fillRect/>
          </a:stretch>
        </p:blipFill>
        <p:spPr>
          <a:xfrm>
            <a:off x="-1" y="0"/>
            <a:ext cx="9131643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 rot="20885465">
            <a:off x="265882" y="3060968"/>
            <a:ext cx="8403262" cy="1015663"/>
          </a:xfrm>
          <a:prstGeom prst="rect">
            <a:avLst/>
          </a:prstGeom>
          <a:noFill/>
          <a:effectLst>
            <a:softEdge rad="63500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1440" tIns="45720" rIns="91440" bIns="45720">
            <a:spAutoFit/>
            <a:sp3d/>
          </a:bodyPr>
          <a:lstStyle/>
          <a:p>
            <a:pPr algn="ctr"/>
            <a:r>
              <a:rPr lang="ru-RU" sz="60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Цветная металлургия</a:t>
            </a:r>
            <a:endParaRPr lang="ru-RU" sz="60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812751"/>
      </p:ext>
    </p:extLst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527" y="440142"/>
            <a:ext cx="8686800" cy="838200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p3d extrusionH="57150">
              <a:bevelT w="38100" h="38100"/>
            </a:sp3d>
          </a:bodyPr>
          <a:lstStyle/>
          <a:p>
            <a:pPr algn="ctr"/>
            <a:r>
              <a:rPr lang="ru-RU" sz="5400" dirty="0" smtClean="0"/>
              <a:t>Цветная</a:t>
            </a:r>
            <a:r>
              <a:rPr lang="ru-RU" sz="4400" dirty="0" smtClean="0"/>
              <a:t> </a:t>
            </a:r>
            <a:r>
              <a:rPr lang="ru-RU" sz="5400" dirty="0" smtClean="0"/>
              <a:t>металлургия</a:t>
            </a:r>
            <a:endParaRPr lang="ru-RU" sz="44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923928" y="1556792"/>
            <a:ext cx="1152128" cy="1944216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1448157">
            <a:off x="381356" y="3608971"/>
            <a:ext cx="8213624" cy="280076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numCol="1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Отрасль тяжёлой промышленности,занимающаяся добычей руд,производством цветных металлов и их сплавов.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Comic Sans MS" pitchFamily="66" charset="0"/>
              </a:rPr>
              <a:t>Группы цветных металлов</a:t>
            </a:r>
            <a:endParaRPr lang="ru-RU" sz="4400" dirty="0">
              <a:latin typeface="Comic Sans MS" pitchFamily="66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04800" y="1628800"/>
          <a:ext cx="868680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86916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>Алюминивая промышленность</a:t>
            </a:r>
            <a:endParaRPr lang="ru-RU" sz="4800" dirty="0"/>
          </a:p>
        </p:txBody>
      </p:sp>
      <p:sp>
        <p:nvSpPr>
          <p:cNvPr id="4" name="Стрелка вниз 3"/>
          <p:cNvSpPr/>
          <p:nvPr/>
        </p:nvSpPr>
        <p:spPr>
          <a:xfrm rot="10800000">
            <a:off x="3923928" y="2636912"/>
            <a:ext cx="1008112" cy="1482464"/>
          </a:xfrm>
          <a:prstGeom prst="down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83568" y="188640"/>
            <a:ext cx="7704856" cy="2062103"/>
          </a:xfrm>
          <a:prstGeom prst="rect">
            <a:avLst/>
          </a:prstGeom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Отрасль цветной металлургии,занимающаяся добычей алюминивых руд,производством глинозема,алюминия и его сплавов.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Крупные запасы алюминиевых руд имеются в: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71910"/>
            <a:ext cx="8964488" cy="53860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Font typeface="Arial" pitchFamily="34" charset="0"/>
              <a:buChar char="•"/>
            </a:pPr>
            <a:r>
              <a:rPr lang="ru-RU" sz="4000" b="1" i="1" dirty="0" smtClean="0">
                <a:latin typeface="Monotype Corsiva" pitchFamily="66" charset="0"/>
              </a:rPr>
              <a:t>Западной Африке  (Гвинея)</a:t>
            </a:r>
          </a:p>
          <a:p>
            <a:endParaRPr lang="ru-RU" sz="3600" b="1" i="1" dirty="0" smtClean="0">
              <a:latin typeface="Monotype Corsiva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4000" b="1" i="1" dirty="0" smtClean="0">
                <a:latin typeface="Monotype Corsiva" pitchFamily="66" charset="0"/>
              </a:rPr>
              <a:t>Северной Австралии </a:t>
            </a:r>
          </a:p>
          <a:p>
            <a:pPr>
              <a:buFont typeface="Arial" pitchFamily="34" charset="0"/>
              <a:buChar char="•"/>
            </a:pPr>
            <a:endParaRPr lang="ru-RU" sz="3600" b="1" i="1" dirty="0" smtClean="0">
              <a:latin typeface="Monotype Corsiva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4000" b="1" i="1" dirty="0" smtClean="0">
                <a:latin typeface="Monotype Corsiva" pitchFamily="66" charset="0"/>
              </a:rPr>
              <a:t>Южной Америке  (Бразилия)</a:t>
            </a:r>
          </a:p>
          <a:p>
            <a:pPr>
              <a:buFont typeface="Arial" pitchFamily="34" charset="0"/>
              <a:buChar char="•"/>
            </a:pPr>
            <a:endParaRPr lang="ru-RU" sz="3600" b="1" i="1" dirty="0" smtClean="0">
              <a:latin typeface="Monotype Corsiva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4000" b="1" i="1" dirty="0" smtClean="0">
                <a:latin typeface="Monotype Corsiva" pitchFamily="66" charset="0"/>
              </a:rPr>
              <a:t>Евразии  (Россия,Франция,Китай,Индия)</a:t>
            </a:r>
          </a:p>
          <a:p>
            <a:pPr>
              <a:buFont typeface="Arial" pitchFamily="34" charset="0"/>
              <a:buChar char="•"/>
            </a:pPr>
            <a:endParaRPr lang="ru-RU" sz="3600" b="1" i="1" dirty="0" smtClean="0">
              <a:latin typeface="Monotype Corsiva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4000" b="1" i="1" dirty="0" smtClean="0">
                <a:latin typeface="Monotype Corsiva" pitchFamily="66" charset="0"/>
              </a:rPr>
              <a:t>Северной Америке  (Ямайка)</a:t>
            </a:r>
            <a:endParaRPr lang="ru-RU" sz="4000" b="1" i="1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/>
              <a:t>Основные Страны по производству алюминия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travelplanet-usa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5536" y="2420888"/>
            <a:ext cx="2376264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rfgfl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275856" y="2420888"/>
            <a:ext cx="2448272" cy="17887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travelplanet-canada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300192" y="2420888"/>
            <a:ext cx="2425452" cy="17609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86800" cy="838200"/>
          </a:xfrm>
          <a:solidFill>
            <a:srgbClr val="FCEEB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Медная промышленность</a:t>
            </a:r>
            <a:endParaRPr lang="ru-RU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779912" y="1484784"/>
            <a:ext cx="1296144" cy="2160240"/>
          </a:xfrm>
          <a:prstGeom prst="downArrow">
            <a:avLst>
              <a:gd name="adj1" fmla="val 50000"/>
              <a:gd name="adj2" fmla="val 6175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95536" y="4077072"/>
            <a:ext cx="78901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latin typeface="Monotype Corsiva" pitchFamily="66" charset="0"/>
              </a:rPr>
              <a:t>Отрасль цветной металлургии,объединяющая предприятия по добыче и обогощению медных руд и производству меди. </a:t>
            </a:r>
            <a:endParaRPr lang="ru-RU" sz="3600" b="1" i="1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0676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Основные месторождения медных руд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1988840"/>
            <a:ext cx="908351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b="1" dirty="0" smtClean="0">
                <a:latin typeface="Monotype Corsiva" pitchFamily="66" charset="0"/>
              </a:rPr>
              <a:t>Евразия  (Россия,Казахстан)</a:t>
            </a:r>
          </a:p>
          <a:p>
            <a:endParaRPr lang="ru-RU" sz="3600" b="1" dirty="0" smtClean="0">
              <a:latin typeface="Monotype Corsiva" pitchFamily="66" charset="0"/>
            </a:endParaRPr>
          </a:p>
          <a:p>
            <a:pPr>
              <a:buFont typeface="Arial" pitchFamily="34" charset="0"/>
              <a:buChar char="•"/>
            </a:pPr>
            <a:endParaRPr lang="ru-RU" sz="3600" b="1" dirty="0">
              <a:latin typeface="Monotype Corsiva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latin typeface="Monotype Corsiva" pitchFamily="66" charset="0"/>
              </a:rPr>
              <a:t>Северная и Южная Америка  (Кордильеры,Анды)</a:t>
            </a:r>
          </a:p>
          <a:p>
            <a:pPr>
              <a:buFont typeface="Arial" pitchFamily="34" charset="0"/>
              <a:buChar char="•"/>
            </a:pPr>
            <a:endParaRPr lang="ru-RU" sz="3600" b="1" dirty="0" smtClean="0">
              <a:latin typeface="Monotype Corsiva" pitchFamily="66" charset="0"/>
            </a:endParaRPr>
          </a:p>
          <a:p>
            <a:pPr>
              <a:buFont typeface="Arial" pitchFamily="34" charset="0"/>
              <a:buChar char="•"/>
            </a:pPr>
            <a:endParaRPr lang="ru-RU" sz="3600" b="1" dirty="0">
              <a:latin typeface="Monotype Corsiva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latin typeface="Monotype Corsiva" pitchFamily="66" charset="0"/>
              </a:rPr>
              <a:t>Африка  (Конго,Замбия)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100"/>
                            </p:stCondLst>
                            <p:childTnLst>
                              <p:par>
                                <p:cTn id="1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Monotype Corsiva" pitchFamily="66" charset="0"/>
              </a:rPr>
              <a:t>Крупнейшые  производители  меди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Monotype Corsiva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326</TotalTime>
  <Words>168</Words>
  <Application>Microsoft Office PowerPoint</Application>
  <PresentationFormat>Экран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Презентация PowerPoint</vt:lpstr>
      <vt:lpstr>Цветная металлургия</vt:lpstr>
      <vt:lpstr>Группы цветных металлов</vt:lpstr>
      <vt:lpstr>Алюминивая промышленность</vt:lpstr>
      <vt:lpstr>Крупные запасы алюминиевых руд имеются в:</vt:lpstr>
      <vt:lpstr>Основные Страны по производству алюминия</vt:lpstr>
      <vt:lpstr>Медная промышленность</vt:lpstr>
      <vt:lpstr>Основные месторождения медных руд</vt:lpstr>
      <vt:lpstr>Крупнейшые  производители  меди</vt:lpstr>
      <vt:lpstr>Свинцово-цинковая промышленность</vt:lpstr>
      <vt:lpstr>Свинцово-цинковые руды сосредоточены в:</vt:lpstr>
      <vt:lpstr>Презентация PowerPoint</vt:lpstr>
      <vt:lpstr>Драгоценные металлы</vt:lpstr>
      <vt:lpstr>Страны-лидеры по производству золота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Onza.by</dc:creator>
  <cp:lastModifiedBy>Tamara</cp:lastModifiedBy>
  <cp:revision>36</cp:revision>
  <dcterms:created xsi:type="dcterms:W3CDTF">2012-04-05T15:05:20Z</dcterms:created>
  <dcterms:modified xsi:type="dcterms:W3CDTF">2025-09-07T13:59:25Z</dcterms:modified>
</cp:coreProperties>
</file>