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9" r:id="rId4"/>
    <p:sldId id="270" r:id="rId5"/>
    <p:sldId id="263" r:id="rId6"/>
    <p:sldId id="260" r:id="rId7"/>
    <p:sldId id="261" r:id="rId8"/>
    <p:sldId id="262" r:id="rId9"/>
    <p:sldId id="264" r:id="rId10"/>
    <p:sldId id="272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75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355C4-59EF-4DAC-91D8-189710B9A60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D4D8B-FA8D-414B-AA4D-6DA6A6959C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D4D8B-FA8D-414B-AA4D-6DA6A6959C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10944" cy="106613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Тихий океан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Мои документы\фото\океан\i-2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3888432" cy="2004702"/>
          </a:xfrm>
          <a:prstGeom prst="rect">
            <a:avLst/>
          </a:prstGeom>
          <a:noFill/>
        </p:spPr>
      </p:pic>
      <p:pic>
        <p:nvPicPr>
          <p:cNvPr id="1030" name="Picture 6" descr="http://im4-tub-by.yandex.net/i?id=246618212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613624" cy="2520280"/>
          </a:xfrm>
          <a:prstGeom prst="rect">
            <a:avLst/>
          </a:prstGeom>
          <a:noFill/>
        </p:spPr>
      </p:pic>
      <p:pic>
        <p:nvPicPr>
          <p:cNvPr id="1032" name="Picture 8" descr="http://images.habervitrini.com/galeri/org/dogamanzar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639673" cy="2520280"/>
          </a:xfrm>
          <a:prstGeom prst="rect">
            <a:avLst/>
          </a:prstGeom>
          <a:noFill/>
        </p:spPr>
      </p:pic>
      <p:pic>
        <p:nvPicPr>
          <p:cNvPr id="1034" name="Picture 10" descr="http://im2-tub-by.yandex.net/i?id=20223909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484784"/>
            <a:ext cx="4536504" cy="32068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536504" cy="31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429000"/>
            <a:ext cx="41801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4032448" cy="328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682367" cy="285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178696" cy="92211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dirty="0" smtClean="0"/>
              <a:t>Животный мир</a:t>
            </a:r>
            <a:endParaRPr lang="ru-RU" sz="3600" dirty="0"/>
          </a:p>
        </p:txBody>
      </p:sp>
      <p:pic>
        <p:nvPicPr>
          <p:cNvPr id="4" name="Рисунок 3" descr="http://s2.goodfon.ru/wallpaper/previews-middle/1374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6309320"/>
            <a:ext cx="4176336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ru-RU" dirty="0" smtClean="0"/>
              <a:t>Животные Тихого океана разнообразны.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0"/>
            <a:ext cx="3384376" cy="58477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600" dirty="0" smtClean="0"/>
              <a:t>Также здесь живёт самое большое млекопитающее – синий кит.</a:t>
            </a:r>
            <a:endParaRPr lang="ru-RU" sz="1600" dirty="0"/>
          </a:p>
        </p:txBody>
      </p:sp>
      <p:pic>
        <p:nvPicPr>
          <p:cNvPr id="5" name="Рисунок 4" descr="http://www.zooall.info/uploads/posts/2012-04/1333345026_siniy-kit-samoe-bolshoe-suschestvo-na-zemle_2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4049378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ru-RU" dirty="0" smtClean="0"/>
              <a:t>Промысловое богатство Тихого океана.</a:t>
            </a:r>
            <a:endParaRPr lang="ru-RU" dirty="0"/>
          </a:p>
        </p:txBody>
      </p:sp>
      <p:pic>
        <p:nvPicPr>
          <p:cNvPr id="3" name="Рисунок 2" descr="2330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382344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Тихий океан занимает 1 место по грузоперевозкам.</a:t>
            </a:r>
            <a:endParaRPr lang="ru-RU" dirty="0"/>
          </a:p>
        </p:txBody>
      </p:sp>
      <p:pic>
        <p:nvPicPr>
          <p:cNvPr id="3" name="Рисунок 2" descr="http://flagmanshipping.com/sites/default/files/articlesaboutfleet/articlesaboutfleet546.jpg?12994918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48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Тихий океан по перевозкам занимает второе место в мире после Атлантического океана.</a:t>
            </a:r>
            <a:endParaRPr lang="ru-RU" dirty="0"/>
          </a:p>
        </p:txBody>
      </p:sp>
      <p:pic>
        <p:nvPicPr>
          <p:cNvPr id="2053" name="Picture 5" descr="C:\Documents and Settings\user\Рабочий стол\Тихий океан\Тихий океан занимает второе место в мире после Атлантического океана\tradeboard2lDssz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605195" cy="381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336704" cy="79208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/>
            <a:r>
              <a:rPr lang="ru-RU" sz="2800" b="0" dirty="0" smtClean="0">
                <a:latin typeface="Arial" pitchFamily="34" charset="0"/>
                <a:cs typeface="Arial" pitchFamily="34" charset="0"/>
              </a:rPr>
              <a:t>Географическое положение</a:t>
            </a:r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88432" cy="30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502714" cy="337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6165304"/>
            <a:ext cx="8424936" cy="36933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Площадь Тихого океана равна 178,7 миллионов километров квадратных.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04448" cy="648072"/>
          </a:xfrm>
          <a:gradFill flip="none" rotWithShape="1">
            <a:gsLst>
              <a:gs pos="46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40000">
                <a:srgbClr val="005CBF"/>
              </a:gs>
            </a:gsLst>
            <a:lin ang="0" scaled="0"/>
            <a:tileRect/>
          </a:gradFill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Тихий океан расположен в Северном, Южном,  Западном и Восточном полушариях .  </a:t>
            </a:r>
          </a:p>
        </p:txBody>
      </p:sp>
      <p:pic>
        <p:nvPicPr>
          <p:cNvPr id="1026" name="Picture 2" descr="C:\Documents and Settings\user\Рабочий стол\Тихий океан\географическое положение\г6ро6грровсп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14400"/>
            <a:ext cx="7704856" cy="568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712968" cy="58477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600" dirty="0" smtClean="0"/>
              <a:t>Тихий океан омывает следующие материки: Южную Америку, Северную Америку, Евразию, Австралию и Антарктиду.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16824" cy="575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Рельеф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24744"/>
            <a:ext cx="6048672" cy="129614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 берегов Евразии отмечается максимальная глубина не только Тихого, но и всего Мирового океана -</a:t>
            </a:r>
            <a:r>
              <a:rPr lang="ru-RU" sz="2400" i="1" dirty="0" smtClean="0">
                <a:solidFill>
                  <a:schemeClr val="tx1"/>
                </a:solidFill>
              </a:rPr>
              <a:t>Марианский желоб </a:t>
            </a:r>
            <a:r>
              <a:rPr lang="ru-RU" sz="2400" dirty="0" smtClean="0">
                <a:solidFill>
                  <a:schemeClr val="tx1"/>
                </a:solidFill>
              </a:rPr>
              <a:t>11022 метра.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780928"/>
            <a:ext cx="24496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user\Рабочий стол\Тихий океан\географическое положение\е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597274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57592" cy="108012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Средняя температура поверхностных вод составляет +19 </a:t>
            </a:r>
            <a:r>
              <a:rPr lang="en-US" sz="1800" dirty="0" smtClean="0"/>
              <a:t>˚C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 экваториальных широтах в течение года составляет от +25 </a:t>
            </a:r>
            <a:r>
              <a:rPr lang="en-US" sz="1800" dirty="0" smtClean="0"/>
              <a:t>˚C</a:t>
            </a:r>
            <a:r>
              <a:rPr lang="ru-RU" sz="1800" dirty="0" smtClean="0"/>
              <a:t> до +30 </a:t>
            </a:r>
            <a:r>
              <a:rPr lang="en-US" sz="1800" dirty="0" smtClean="0"/>
              <a:t>˚C</a:t>
            </a:r>
            <a:r>
              <a:rPr lang="ru-RU" sz="1800" dirty="0" smtClean="0"/>
              <a:t>, на севере от +5 </a:t>
            </a:r>
            <a:r>
              <a:rPr lang="en-US" sz="1800" dirty="0" smtClean="0"/>
              <a:t>˚C</a:t>
            </a:r>
            <a:r>
              <a:rPr lang="ru-RU" sz="1800" dirty="0" smtClean="0"/>
              <a:t> до +8 </a:t>
            </a:r>
            <a:r>
              <a:rPr lang="en-US" sz="1800" dirty="0" smtClean="0"/>
              <a:t>˚C</a:t>
            </a:r>
            <a:r>
              <a:rPr lang="ru-RU" sz="1800" dirty="0" smtClean="0"/>
              <a:t>, а вблизи Антарктиды опускается ниже 0 </a:t>
            </a:r>
            <a:r>
              <a:rPr lang="en-US" sz="1800" dirty="0" smtClean="0"/>
              <a:t>˚C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1267" name="Picture 3" descr="C:\Documents and Settings\user\Рабочий стол\Тихий океан\климат\вп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5328592" cy="382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532440" cy="1944216"/>
          </a:xfrm>
          <a:gradFill>
            <a:gsLst>
              <a:gs pos="75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Максимальное количество осадков в год до 3000 мм выпадает в западной части экваториального пояса, а минимальное примерно 100 мм.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Средняя соленость воды океана 34,6 ‰.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i.ensonhaber.com/resimler/galeri/iklim_degisikliginin_tablosu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915150" cy="46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Течения</a:t>
            </a:r>
            <a:endParaRPr lang="ru-RU" dirty="0"/>
          </a:p>
        </p:txBody>
      </p:sp>
      <p:pic>
        <p:nvPicPr>
          <p:cNvPr id="3074" name="Picture 2" descr="C:\Documents and Settings\user\Рабочий стол\Тихий океан\течения\map00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76864" cy="571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056784" cy="129614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2800" dirty="0" smtClean="0"/>
              <a:t>Природные ресурсы и экологические проблемы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805264"/>
            <a:ext cx="7920880" cy="69492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океане обнаружены россыпи </a:t>
            </a:r>
            <a:r>
              <a:rPr lang="ru-RU" sz="2400" i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оловянных руд, фосфориты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89040"/>
            <a:ext cx="6030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Экологические проблемы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переловы рыбы и других морских животных;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тепловое, шумовое, нефтяное загрязнения;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загрязнение ядохимикатами и бытовыми стоками;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радиоактивное заражение.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Природные ресурсы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Нефть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Месторождение газа.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Гравий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Песок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Рыба.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uiExpand="1" build="p" animBg="1"/>
      <p:bldP spid="4" grpId="1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239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Тихий океан</vt:lpstr>
      <vt:lpstr>Географическое положение</vt:lpstr>
      <vt:lpstr>Слайд 3</vt:lpstr>
      <vt:lpstr>Слайд 4</vt:lpstr>
      <vt:lpstr>Рельеф</vt:lpstr>
      <vt:lpstr>Климат</vt:lpstr>
      <vt:lpstr>Слайд 7</vt:lpstr>
      <vt:lpstr>Течения</vt:lpstr>
      <vt:lpstr>Природные ресурсы и экологические проблемы</vt:lpstr>
      <vt:lpstr>Слайд 10</vt:lpstr>
      <vt:lpstr>Животный мир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Тихий океан</dc:title>
  <cp:lastModifiedBy>User</cp:lastModifiedBy>
  <cp:revision>60</cp:revision>
  <dcterms:modified xsi:type="dcterms:W3CDTF">2013-12-09T05:54:26Z</dcterms:modified>
</cp:coreProperties>
</file>