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7" r:id="rId7"/>
    <p:sldId id="262" r:id="rId8"/>
    <p:sldId id="263" r:id="rId9"/>
    <p:sldId id="270" r:id="rId10"/>
    <p:sldId id="264" r:id="rId11"/>
    <p:sldId id="265" r:id="rId12"/>
    <p:sldId id="266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90" r:id="rId21"/>
    <p:sldId id="276" r:id="rId22"/>
    <p:sldId id="277" r:id="rId23"/>
    <p:sldId id="285" r:id="rId24"/>
    <p:sldId id="278" r:id="rId25"/>
    <p:sldId id="279" r:id="rId26"/>
    <p:sldId id="280" r:id="rId27"/>
    <p:sldId id="281" r:id="rId28"/>
    <p:sldId id="286" r:id="rId29"/>
    <p:sldId id="282" r:id="rId30"/>
    <p:sldId id="283" r:id="rId31"/>
    <p:sldId id="287" r:id="rId32"/>
    <p:sldId id="284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32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BEB978-49EC-412C-BAE4-ACD2217A37F1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95BAEB-DC89-461D-BF56-68E682D59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Где есть желание, найдется путь.</a:t>
            </a:r>
            <a:endParaRPr lang="ru-RU" sz="7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ven\Pictures\f5a147d3fbd59f4467ba4e725a54826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4429132"/>
            <a:ext cx="3786214" cy="2428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55" y="5536"/>
            <a:ext cx="9142445" cy="68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ven\Pictures\d840f856570ebc4432f15460e1410b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500702"/>
            <a:ext cx="3143272" cy="1214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ven\Pictures\viewerолэ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ven\Pictures\viewerо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ven\Pictures\4b27fa36fd8a4111e7f6f50e8dc077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4786322"/>
            <a:ext cx="3143272" cy="17145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ven\Pictures\9381d90ac7f350465e8f350b7e1804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ven\Pictures\651456d1bf57fdeaa965e595c71683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714884"/>
            <a:ext cx="3286148" cy="17145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even\Pictures\b3ecafa3047c528701fe2baf4c6be4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500438"/>
            <a:ext cx="3286148" cy="2786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286124"/>
            <a:ext cx="5072098" cy="29289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Волокнистые</a:t>
            </a:r>
          </a:p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Масличные</a:t>
            </a:r>
          </a:p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Сахароносные</a:t>
            </a:r>
          </a:p>
          <a:p>
            <a:pPr>
              <a:buFont typeface="Wingdings" pitchFamily="2" charset="2"/>
              <a:buChar char="q"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Тонизирующие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5786478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2643182"/>
            <a:ext cx="350046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Животноводство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643182"/>
            <a:ext cx="36433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Растениеводство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9" idx="0"/>
          </p:cNvCxnSpPr>
          <p:nvPr/>
        </p:nvCxnSpPr>
        <p:spPr>
          <a:xfrm rot="5400000">
            <a:off x="2915797" y="951259"/>
            <a:ext cx="1383581" cy="20002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 rot="16200000" flipH="1">
            <a:off x="5130375" y="736945"/>
            <a:ext cx="1383581" cy="24288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929066"/>
            <a:ext cx="2533461" cy="1800131"/>
          </a:xfrm>
          <a:prstGeom prst="rect">
            <a:avLst/>
          </a:prstGeom>
          <a:noFill/>
        </p:spPr>
      </p:pic>
      <p:pic>
        <p:nvPicPr>
          <p:cNvPr id="30725" name="Picture 5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2643206" cy="249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Волокнистые культуры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l="9470" r="7663"/>
          <a:stretch>
            <a:fillRect/>
          </a:stretch>
        </p:blipFill>
        <p:spPr bwMode="auto">
          <a:xfrm>
            <a:off x="571472" y="1714488"/>
            <a:ext cx="500066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1318022"/>
            <a:ext cx="3143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Страны – лидеры по производству хлопчатника :</a:t>
            </a:r>
          </a:p>
          <a:p>
            <a:r>
              <a:rPr lang="ru-RU" sz="2400" b="1" i="1" dirty="0" smtClean="0"/>
              <a:t>Китай, США. Индия, Пакистан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Страны – лидеры по производству льна: Китай, Франция,</a:t>
            </a:r>
          </a:p>
          <a:p>
            <a:r>
              <a:rPr lang="ru-RU" sz="2400" b="1" i="1" dirty="0" smtClean="0"/>
              <a:t>Беларусь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even\Pictures\2cc134cc8097f205215ee2b33f678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072074"/>
            <a:ext cx="2928958" cy="15716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even\Pictures\прдщгп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even\Pictures\viewer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5" y="0"/>
            <a:ext cx="914983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785794"/>
            <a:ext cx="31432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Масличные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even\Pictures\4a2804f15592b8621351a0ceb6efa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even\Pictures\viewerд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85"/>
            <a:ext cx="9144000" cy="685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ven\Pictures\viewer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even\Pictures\viewer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5" y="0"/>
            <a:ext cx="91498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275" y="0"/>
            <a:ext cx="9192276" cy="68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even\Pictures\aef46112e9e8ea98fbb3be0eacd506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Тема: растениеводство</a:t>
            </a:r>
            <a:endParaRPr lang="ru-RU" sz="440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: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выяснить,  какие культуры относятся к зерновым и техническим ,и для каких целей человек их выращивает;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определить, в каких странах выращиваются эти культуры.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Seven\Pictures\ш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even\Pictures\пмить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1"/>
            <a:ext cx="9144000" cy="685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even\Pictures\пмить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3629"/>
          </a:xfrm>
          <a:prstGeom prst="rect">
            <a:avLst/>
          </a:prstGeom>
          <a:noFill/>
        </p:spPr>
      </p:pic>
      <p:pic>
        <p:nvPicPr>
          <p:cNvPr id="26627" name="Picture 3" descr="C:\Users\Seven\Pictures\нггош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9144000" cy="6853629"/>
          </a:xfrm>
          <a:prstGeom prst="rect">
            <a:avLst/>
          </a:prstGeom>
          <a:noFill/>
        </p:spPr>
      </p:pic>
      <p:pic>
        <p:nvPicPr>
          <p:cNvPr id="26628" name="Picture 4" descr="C:\Users\Seven\Pictures\пгж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"/>
            <a:ext cx="9144000" cy="685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even\Pictures\нггош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even\Pictures\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5" y="0"/>
            <a:ext cx="91498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хема 1"/>
          <p:cNvPicPr>
            <a:picLocks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572" r="952" b="58097"/>
          <a:stretch>
            <a:fillRect/>
          </a:stretch>
        </p:blipFill>
        <p:spPr bwMode="auto">
          <a:xfrm>
            <a:off x="785786" y="0"/>
            <a:ext cx="7609792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Картинка 11 из 121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71472" y="4786322"/>
            <a:ext cx="282098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Картинка 75 из 121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071934" y="2714620"/>
            <a:ext cx="4857784" cy="387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Картинка 31 из 121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285720" y="2428868"/>
            <a:ext cx="3571932" cy="218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ven\Pictures\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5" y="0"/>
            <a:ext cx="9149831" cy="6858000"/>
          </a:xfrm>
          <a:prstGeom prst="rect">
            <a:avLst/>
          </a:prstGeom>
          <a:noFill/>
        </p:spPr>
      </p:pic>
      <p:pic>
        <p:nvPicPr>
          <p:cNvPr id="3" name="Picture 6" descr="Картинка 4 из 139857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071670" y="3000372"/>
            <a:ext cx="5143536" cy="345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00496" y="2285992"/>
            <a:ext cx="1285884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ven\Pictures\viewerо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2915" y="0"/>
            <a:ext cx="91498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ven\Pictures\viewerплд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" y="-1"/>
            <a:ext cx="9146916" cy="68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80</Words>
  <Application>Microsoft Office PowerPoint</Application>
  <PresentationFormat>Экран (4:3)</PresentationFormat>
  <Paragraphs>22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Презентация PowerPoint</vt:lpstr>
      <vt:lpstr>Презентация PowerPoint</vt:lpstr>
      <vt:lpstr>Тема: растениеводство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Волокнистые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Seven</dc:creator>
  <cp:lastModifiedBy>Tamara</cp:lastModifiedBy>
  <cp:revision>10</cp:revision>
  <dcterms:created xsi:type="dcterms:W3CDTF">2013-04-15T09:08:29Z</dcterms:created>
  <dcterms:modified xsi:type="dcterms:W3CDTF">2025-09-07T13:36:23Z</dcterms:modified>
</cp:coreProperties>
</file>