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sldIdLst>
    <p:sldId id="321" r:id="rId2"/>
    <p:sldId id="309" r:id="rId3"/>
    <p:sldId id="325" r:id="rId4"/>
    <p:sldId id="324" r:id="rId5"/>
    <p:sldId id="316" r:id="rId6"/>
    <p:sldId id="285" r:id="rId7"/>
    <p:sldId id="317" r:id="rId8"/>
    <p:sldId id="318" r:id="rId9"/>
    <p:sldId id="319" r:id="rId10"/>
    <p:sldId id="320" r:id="rId11"/>
    <p:sldId id="297" r:id="rId12"/>
    <p:sldId id="326" r:id="rId13"/>
    <p:sldId id="302" r:id="rId14"/>
    <p:sldId id="303" r:id="rId15"/>
    <p:sldId id="304" r:id="rId16"/>
    <p:sldId id="308" r:id="rId17"/>
    <p:sldId id="32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E0BB8-B163-4292-8AD8-7811CA99BE5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9F999388-0C3B-4E6E-9048-DA1B7CAD8591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европеоидная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D60B25BF-59D8-438E-BD5D-277ADBD4DBD8}" type="parTrans" cxnId="{6C59E65E-2916-48A9-BFB3-13C8C1B65355}">
      <dgm:prSet/>
      <dgm:spPr/>
      <dgm:t>
        <a:bodyPr/>
        <a:lstStyle/>
        <a:p>
          <a:endParaRPr lang="ru-RU"/>
        </a:p>
      </dgm:t>
    </dgm:pt>
    <dgm:pt modelId="{F25FAB58-B86D-4323-9714-DB2EC35554EF}" type="sibTrans" cxnId="{6C59E65E-2916-48A9-BFB3-13C8C1B65355}">
      <dgm:prSet/>
      <dgm:spPr/>
      <dgm:t>
        <a:bodyPr/>
        <a:lstStyle/>
        <a:p>
          <a:endParaRPr lang="ru-RU"/>
        </a:p>
      </dgm:t>
    </dgm:pt>
    <dgm:pt modelId="{21BE49FF-1116-4B02-BBE2-A63E875BB2D9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монголоидная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57F19C8-0102-4AAC-A3EC-BF8E92647153}" type="parTrans" cxnId="{0C37A3F1-0D17-4C04-899E-C2FDB876D5A2}">
      <dgm:prSet/>
      <dgm:spPr/>
      <dgm:t>
        <a:bodyPr/>
        <a:lstStyle/>
        <a:p>
          <a:endParaRPr lang="ru-RU"/>
        </a:p>
      </dgm:t>
    </dgm:pt>
    <dgm:pt modelId="{681372C0-EDF6-4079-8D68-9611BB1D9D5D}" type="sibTrans" cxnId="{0C37A3F1-0D17-4C04-899E-C2FDB876D5A2}">
      <dgm:prSet/>
      <dgm:spPr/>
      <dgm:t>
        <a:bodyPr/>
        <a:lstStyle/>
        <a:p>
          <a:endParaRPr lang="ru-RU"/>
        </a:p>
      </dgm:t>
    </dgm:pt>
    <dgm:pt modelId="{4A98A9CB-8786-43BF-82D2-71550B03B186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экваториальная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0DE6E9F-3AF3-40F4-A768-E5560936F4A9}" type="parTrans" cxnId="{B06304F8-C9F7-4A99-BD43-A94656B3F620}">
      <dgm:prSet/>
      <dgm:spPr/>
      <dgm:t>
        <a:bodyPr/>
        <a:lstStyle/>
        <a:p>
          <a:endParaRPr lang="ru-RU"/>
        </a:p>
      </dgm:t>
    </dgm:pt>
    <dgm:pt modelId="{FAB13C7C-4561-4F6E-A296-D57B09425E1E}" type="sibTrans" cxnId="{B06304F8-C9F7-4A99-BD43-A94656B3F620}">
      <dgm:prSet/>
      <dgm:spPr/>
      <dgm:t>
        <a:bodyPr/>
        <a:lstStyle/>
        <a:p>
          <a:endParaRPr lang="ru-RU"/>
        </a:p>
      </dgm:t>
    </dgm:pt>
    <dgm:pt modelId="{74DD630F-E5F6-44F0-A8CC-95824BCB4246}" type="pres">
      <dgm:prSet presAssocID="{A25E0BB8-B163-4292-8AD8-7811CA99BE5E}" presName="Name0" presStyleCnt="0">
        <dgm:presLayoutVars>
          <dgm:dir/>
          <dgm:resizeHandles val="exact"/>
        </dgm:presLayoutVars>
      </dgm:prSet>
      <dgm:spPr/>
    </dgm:pt>
    <dgm:pt modelId="{052072FB-D93C-4A2E-8ADB-3D7EE8BEBF3B}" type="pres">
      <dgm:prSet presAssocID="{A25E0BB8-B163-4292-8AD8-7811CA99BE5E}" presName="bkgdShp" presStyleLbl="alignAccFollowNode1" presStyleIdx="0" presStyleCnt="1" custScaleY="39672" custLinFactNeighborX="917" custLinFactNeighborY="1176"/>
      <dgm:spPr/>
    </dgm:pt>
    <dgm:pt modelId="{033BC055-C73B-4DC0-8B76-58D550F6AE81}" type="pres">
      <dgm:prSet presAssocID="{A25E0BB8-B163-4292-8AD8-7811CA99BE5E}" presName="linComp" presStyleCnt="0"/>
      <dgm:spPr/>
    </dgm:pt>
    <dgm:pt modelId="{2117BBA5-5269-4300-876D-19C518ADB3D7}" type="pres">
      <dgm:prSet presAssocID="{9F999388-0C3B-4E6E-9048-DA1B7CAD8591}" presName="compNode" presStyleCnt="0"/>
      <dgm:spPr/>
    </dgm:pt>
    <dgm:pt modelId="{B7C1CD44-7455-4914-8F30-8BB3E471278A}" type="pres">
      <dgm:prSet presAssocID="{9F999388-0C3B-4E6E-9048-DA1B7CAD8591}" presName="node" presStyleLbl="node1" presStyleIdx="0" presStyleCnt="3" custScaleY="34730" custLinFactNeighborX="-843" custLinFactNeighborY="-4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4E430-9AA4-4205-A2AA-0DC6BE1141E1}" type="pres">
      <dgm:prSet presAssocID="{9F999388-0C3B-4E6E-9048-DA1B7CAD8591}" presName="invisiNode" presStyleLbl="node1" presStyleIdx="0" presStyleCnt="3"/>
      <dgm:spPr/>
    </dgm:pt>
    <dgm:pt modelId="{65CF7EC3-7608-4366-944A-7EDE27EC54EE}" type="pres">
      <dgm:prSet presAssocID="{9F999388-0C3B-4E6E-9048-DA1B7CAD8591}" presName="imagNode" presStyleLbl="fgImgPlace1" presStyleIdx="0" presStyleCnt="3" custScaleY="134832" custLinFactNeighborX="2280" custLinFactNeighborY="2986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C4367A3B-2DBB-42A1-B432-C41953741176}" type="pres">
      <dgm:prSet presAssocID="{F25FAB58-B86D-4323-9714-DB2EC35554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7EC5328-CDC3-423C-9D5C-BD3AA331947B}" type="pres">
      <dgm:prSet presAssocID="{21BE49FF-1116-4B02-BBE2-A63E875BB2D9}" presName="compNode" presStyleCnt="0"/>
      <dgm:spPr/>
    </dgm:pt>
    <dgm:pt modelId="{04CF8601-5EA7-4761-8704-47B58CF5F189}" type="pres">
      <dgm:prSet presAssocID="{21BE49FF-1116-4B02-BBE2-A63E875BB2D9}" presName="node" presStyleLbl="node1" presStyleIdx="1" presStyleCnt="3" custScaleY="33916" custLinFactNeighborX="-1532" custLinFactNeighborY="-3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5A2EF-5BD7-459C-AEFC-E6C81A8AE732}" type="pres">
      <dgm:prSet presAssocID="{21BE49FF-1116-4B02-BBE2-A63E875BB2D9}" presName="invisiNode" presStyleLbl="node1" presStyleIdx="1" presStyleCnt="3"/>
      <dgm:spPr/>
    </dgm:pt>
    <dgm:pt modelId="{C8DD02DC-AE36-4BDF-A34F-A449878E819A}" type="pres">
      <dgm:prSet presAssocID="{21BE49FF-1116-4B02-BBE2-A63E875BB2D9}" presName="imagNode" presStyleLbl="fgImgPlace1" presStyleIdx="1" presStyleCnt="3" custScaleY="136847" custLinFactNeighborX="1591" custLinFactNeighborY="3098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  <dgm:pt modelId="{F6040B11-D160-448D-A395-F720C486441D}" type="pres">
      <dgm:prSet presAssocID="{681372C0-EDF6-4079-8D68-9611BB1D9D5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5AF1A1-3ECB-4113-A7FE-32DF38EB302D}" type="pres">
      <dgm:prSet presAssocID="{4A98A9CB-8786-43BF-82D2-71550B03B186}" presName="compNode" presStyleCnt="0"/>
      <dgm:spPr/>
    </dgm:pt>
    <dgm:pt modelId="{76964978-1301-41D0-BBDB-1B986E676AFB}" type="pres">
      <dgm:prSet presAssocID="{4A98A9CB-8786-43BF-82D2-71550B03B186}" presName="node" presStyleLbl="node1" presStyleIdx="2" presStyleCnt="3" custScaleY="35196" custLinFactNeighborX="4025" custLinFactNeighborY="-3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E42E1-AF29-423F-9C63-C825C548C80B}" type="pres">
      <dgm:prSet presAssocID="{4A98A9CB-8786-43BF-82D2-71550B03B186}" presName="invisiNode" presStyleLbl="node1" presStyleIdx="2" presStyleCnt="3"/>
      <dgm:spPr/>
    </dgm:pt>
    <dgm:pt modelId="{FF209690-2DBC-4A9C-82E6-CFCD402B9144}" type="pres">
      <dgm:prSet presAssocID="{4A98A9CB-8786-43BF-82D2-71550B03B186}" presName="imagNode" presStyleLbl="fgImgPlace1" presStyleIdx="2" presStyleCnt="3" custScaleY="141897" custLinFactNeighborX="902" custLinFactNeighborY="32792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</dgm:spPr>
    </dgm:pt>
  </dgm:ptLst>
  <dgm:cxnLst>
    <dgm:cxn modelId="{B06304F8-C9F7-4A99-BD43-A94656B3F620}" srcId="{A25E0BB8-B163-4292-8AD8-7811CA99BE5E}" destId="{4A98A9CB-8786-43BF-82D2-71550B03B186}" srcOrd="2" destOrd="0" parTransId="{00DE6E9F-3AF3-40F4-A768-E5560936F4A9}" sibTransId="{FAB13C7C-4561-4F6E-A296-D57B09425E1E}"/>
    <dgm:cxn modelId="{1B58C207-DDE2-4580-A1F1-A002838495C5}" type="presOf" srcId="{681372C0-EDF6-4079-8D68-9611BB1D9D5D}" destId="{F6040B11-D160-448D-A395-F720C486441D}" srcOrd="0" destOrd="0" presId="urn:microsoft.com/office/officeart/2005/8/layout/pList2#1"/>
    <dgm:cxn modelId="{6A68973D-441F-41D8-AB9B-B0DBF25088F7}" type="presOf" srcId="{A25E0BB8-B163-4292-8AD8-7811CA99BE5E}" destId="{74DD630F-E5F6-44F0-A8CC-95824BCB4246}" srcOrd="0" destOrd="0" presId="urn:microsoft.com/office/officeart/2005/8/layout/pList2#1"/>
    <dgm:cxn modelId="{7B8D32C2-630D-47E6-A61A-3AB7600E9CCA}" type="presOf" srcId="{4A98A9CB-8786-43BF-82D2-71550B03B186}" destId="{76964978-1301-41D0-BBDB-1B986E676AFB}" srcOrd="0" destOrd="0" presId="urn:microsoft.com/office/officeart/2005/8/layout/pList2#1"/>
    <dgm:cxn modelId="{86F38EEA-BB75-47E0-9024-2197E0E02657}" type="presOf" srcId="{9F999388-0C3B-4E6E-9048-DA1B7CAD8591}" destId="{B7C1CD44-7455-4914-8F30-8BB3E471278A}" srcOrd="0" destOrd="0" presId="urn:microsoft.com/office/officeart/2005/8/layout/pList2#1"/>
    <dgm:cxn modelId="{285704DC-EFDB-4F4B-9E5D-4189014DDF63}" type="presOf" srcId="{F25FAB58-B86D-4323-9714-DB2EC35554EF}" destId="{C4367A3B-2DBB-42A1-B432-C41953741176}" srcOrd="0" destOrd="0" presId="urn:microsoft.com/office/officeart/2005/8/layout/pList2#1"/>
    <dgm:cxn modelId="{6C59E65E-2916-48A9-BFB3-13C8C1B65355}" srcId="{A25E0BB8-B163-4292-8AD8-7811CA99BE5E}" destId="{9F999388-0C3B-4E6E-9048-DA1B7CAD8591}" srcOrd="0" destOrd="0" parTransId="{D60B25BF-59D8-438E-BD5D-277ADBD4DBD8}" sibTransId="{F25FAB58-B86D-4323-9714-DB2EC35554EF}"/>
    <dgm:cxn modelId="{4CDD5811-98BD-4F89-BCF4-F563D87D9067}" type="presOf" srcId="{21BE49FF-1116-4B02-BBE2-A63E875BB2D9}" destId="{04CF8601-5EA7-4761-8704-47B58CF5F189}" srcOrd="0" destOrd="0" presId="urn:microsoft.com/office/officeart/2005/8/layout/pList2#1"/>
    <dgm:cxn modelId="{0C37A3F1-0D17-4C04-899E-C2FDB876D5A2}" srcId="{A25E0BB8-B163-4292-8AD8-7811CA99BE5E}" destId="{21BE49FF-1116-4B02-BBE2-A63E875BB2D9}" srcOrd="1" destOrd="0" parTransId="{457F19C8-0102-4AAC-A3EC-BF8E92647153}" sibTransId="{681372C0-EDF6-4079-8D68-9611BB1D9D5D}"/>
    <dgm:cxn modelId="{0F9DCDD7-72B0-4C30-BC56-CCA89E61D057}" type="presParOf" srcId="{74DD630F-E5F6-44F0-A8CC-95824BCB4246}" destId="{052072FB-D93C-4A2E-8ADB-3D7EE8BEBF3B}" srcOrd="0" destOrd="0" presId="urn:microsoft.com/office/officeart/2005/8/layout/pList2#1"/>
    <dgm:cxn modelId="{B02F8A74-1341-49C3-9641-553248ECFA87}" type="presParOf" srcId="{74DD630F-E5F6-44F0-A8CC-95824BCB4246}" destId="{033BC055-C73B-4DC0-8B76-58D550F6AE81}" srcOrd="1" destOrd="0" presId="urn:microsoft.com/office/officeart/2005/8/layout/pList2#1"/>
    <dgm:cxn modelId="{A981B7DC-3E86-4239-8645-5429B119DD90}" type="presParOf" srcId="{033BC055-C73B-4DC0-8B76-58D550F6AE81}" destId="{2117BBA5-5269-4300-876D-19C518ADB3D7}" srcOrd="0" destOrd="0" presId="urn:microsoft.com/office/officeart/2005/8/layout/pList2#1"/>
    <dgm:cxn modelId="{ACF507AB-2191-4DB8-9A25-4488EF74D4CB}" type="presParOf" srcId="{2117BBA5-5269-4300-876D-19C518ADB3D7}" destId="{B7C1CD44-7455-4914-8F30-8BB3E471278A}" srcOrd="0" destOrd="0" presId="urn:microsoft.com/office/officeart/2005/8/layout/pList2#1"/>
    <dgm:cxn modelId="{D0B60283-9C2B-4FE2-B546-4BE1CB7352FC}" type="presParOf" srcId="{2117BBA5-5269-4300-876D-19C518ADB3D7}" destId="{AEB4E430-9AA4-4205-A2AA-0DC6BE1141E1}" srcOrd="1" destOrd="0" presId="urn:microsoft.com/office/officeart/2005/8/layout/pList2#1"/>
    <dgm:cxn modelId="{1F194AB9-092E-4635-BFAC-874658C06DD5}" type="presParOf" srcId="{2117BBA5-5269-4300-876D-19C518ADB3D7}" destId="{65CF7EC3-7608-4366-944A-7EDE27EC54EE}" srcOrd="2" destOrd="0" presId="urn:microsoft.com/office/officeart/2005/8/layout/pList2#1"/>
    <dgm:cxn modelId="{D43FE158-1256-4D91-882E-D69CE4F70ADE}" type="presParOf" srcId="{033BC055-C73B-4DC0-8B76-58D550F6AE81}" destId="{C4367A3B-2DBB-42A1-B432-C41953741176}" srcOrd="1" destOrd="0" presId="urn:microsoft.com/office/officeart/2005/8/layout/pList2#1"/>
    <dgm:cxn modelId="{F1B99EE5-85C4-4A45-957B-339DAA1CFF09}" type="presParOf" srcId="{033BC055-C73B-4DC0-8B76-58D550F6AE81}" destId="{67EC5328-CDC3-423C-9D5C-BD3AA331947B}" srcOrd="2" destOrd="0" presId="urn:microsoft.com/office/officeart/2005/8/layout/pList2#1"/>
    <dgm:cxn modelId="{54B7928D-2665-4574-BB82-A2EE8139C4B8}" type="presParOf" srcId="{67EC5328-CDC3-423C-9D5C-BD3AA331947B}" destId="{04CF8601-5EA7-4761-8704-47B58CF5F189}" srcOrd="0" destOrd="0" presId="urn:microsoft.com/office/officeart/2005/8/layout/pList2#1"/>
    <dgm:cxn modelId="{A0C83616-0D45-4733-97BA-DC40E18AC5D0}" type="presParOf" srcId="{67EC5328-CDC3-423C-9D5C-BD3AA331947B}" destId="{60B5A2EF-5BD7-459C-AEFC-E6C81A8AE732}" srcOrd="1" destOrd="0" presId="urn:microsoft.com/office/officeart/2005/8/layout/pList2#1"/>
    <dgm:cxn modelId="{2D6910C3-C567-4C8B-B836-225D2AE21EB1}" type="presParOf" srcId="{67EC5328-CDC3-423C-9D5C-BD3AA331947B}" destId="{C8DD02DC-AE36-4BDF-A34F-A449878E819A}" srcOrd="2" destOrd="0" presId="urn:microsoft.com/office/officeart/2005/8/layout/pList2#1"/>
    <dgm:cxn modelId="{CFDE640C-E93D-4CD5-96A2-76AFCD4F24AD}" type="presParOf" srcId="{033BC055-C73B-4DC0-8B76-58D550F6AE81}" destId="{F6040B11-D160-448D-A395-F720C486441D}" srcOrd="3" destOrd="0" presId="urn:microsoft.com/office/officeart/2005/8/layout/pList2#1"/>
    <dgm:cxn modelId="{D248DAD8-10D1-4A6E-B402-2B9B6C33DE08}" type="presParOf" srcId="{033BC055-C73B-4DC0-8B76-58D550F6AE81}" destId="{EB5AF1A1-3ECB-4113-A7FE-32DF38EB302D}" srcOrd="4" destOrd="0" presId="urn:microsoft.com/office/officeart/2005/8/layout/pList2#1"/>
    <dgm:cxn modelId="{B7697A57-042D-461C-A086-F619A1CD286B}" type="presParOf" srcId="{EB5AF1A1-3ECB-4113-A7FE-32DF38EB302D}" destId="{76964978-1301-41D0-BBDB-1B986E676AFB}" srcOrd="0" destOrd="0" presId="urn:microsoft.com/office/officeart/2005/8/layout/pList2#1"/>
    <dgm:cxn modelId="{E84F7F83-9667-4597-91ED-E56B05A0DB24}" type="presParOf" srcId="{EB5AF1A1-3ECB-4113-A7FE-32DF38EB302D}" destId="{DB3E42E1-AF29-423F-9C63-C825C548C80B}" srcOrd="1" destOrd="0" presId="urn:microsoft.com/office/officeart/2005/8/layout/pList2#1"/>
    <dgm:cxn modelId="{E8A4CB39-FE25-4C01-8DA4-FC6FC4C13817}" type="presParOf" srcId="{EB5AF1A1-3ECB-4113-A7FE-32DF38EB302D}" destId="{FF209690-2DBC-4A9C-82E6-CFCD402B914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072FB-D93C-4A2E-8ADB-3D7EE8BEBF3B}">
      <dsp:nvSpPr>
        <dsp:cNvPr id="0" name=""/>
        <dsp:cNvSpPr/>
      </dsp:nvSpPr>
      <dsp:spPr>
        <a:xfrm>
          <a:off x="0" y="785842"/>
          <a:ext cx="7786742" cy="99476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F7EC3-7608-4366-944A-7EDE27EC54EE}">
      <dsp:nvSpPr>
        <dsp:cNvPr id="0" name=""/>
        <dsp:cNvSpPr/>
      </dsp:nvSpPr>
      <dsp:spPr>
        <a:xfrm>
          <a:off x="285753" y="1063343"/>
          <a:ext cx="2287355" cy="24793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1CD44-7455-4914-8F30-8BB3E471278A}">
      <dsp:nvSpPr>
        <dsp:cNvPr id="0" name=""/>
        <dsp:cNvSpPr/>
      </dsp:nvSpPr>
      <dsp:spPr>
        <a:xfrm rot="10800000">
          <a:off x="214319" y="3870203"/>
          <a:ext cx="2287355" cy="10643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европеоидная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247052" y="3870203"/>
        <a:ext cx="2221889" cy="1031633"/>
      </dsp:txXfrm>
    </dsp:sp>
    <dsp:sp modelId="{C8DD02DC-AE36-4BDF-A34F-A449878E819A}">
      <dsp:nvSpPr>
        <dsp:cNvPr id="0" name=""/>
        <dsp:cNvSpPr/>
      </dsp:nvSpPr>
      <dsp:spPr>
        <a:xfrm>
          <a:off x="2786085" y="1073815"/>
          <a:ext cx="2287355" cy="25163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F8601-5EA7-4761-8704-47B58CF5F189}">
      <dsp:nvSpPr>
        <dsp:cNvPr id="0" name=""/>
        <dsp:cNvSpPr/>
      </dsp:nvSpPr>
      <dsp:spPr>
        <a:xfrm rot="10800000">
          <a:off x="2714650" y="3906305"/>
          <a:ext cx="2287355" cy="10394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монголоидная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2746616" y="3906305"/>
        <a:ext cx="2223423" cy="1007454"/>
      </dsp:txXfrm>
    </dsp:sp>
    <dsp:sp modelId="{FF209690-2DBC-4A9C-82E6-CFCD402B9144}">
      <dsp:nvSpPr>
        <dsp:cNvPr id="0" name=""/>
        <dsp:cNvSpPr/>
      </dsp:nvSpPr>
      <dsp:spPr>
        <a:xfrm>
          <a:off x="5286416" y="1074057"/>
          <a:ext cx="2287355" cy="26092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64978-1301-41D0-BBDB-1B986E676AFB}">
      <dsp:nvSpPr>
        <dsp:cNvPr id="0" name=""/>
        <dsp:cNvSpPr/>
      </dsp:nvSpPr>
      <dsp:spPr>
        <a:xfrm rot="10800000">
          <a:off x="5357850" y="3906137"/>
          <a:ext cx="2287355" cy="10786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экваториальная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5391022" y="3906137"/>
        <a:ext cx="2221011" cy="104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0C0F-9150-4C5D-B917-3EF5C7E18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6282F-3F78-4685-9736-2F143BB1D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9F277-CD94-40AB-B3BA-22F0CF5AD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1D109C-9C3C-4EED-A645-19981F304F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A00E-2765-474B-8F93-FE7E4A113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4B60-5EF6-490A-A136-59B5B3072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13FE-E9F0-4B23-A7F6-3637E1420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6896-F499-40DF-A287-4E9280BFA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1599D-17D0-46F2-A0F1-A27D8A9864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D395-9657-46E1-9A75-1211DD6F65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5304-9A2B-4FA6-A0EF-0D318CDD37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0C1A7-164D-4AD2-8EE2-22371E457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5C890B-FE21-4D77-A2E5-B2F4FCA50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9A5A59-0A6B-4BC9-97C7-4D688DEF5A2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500989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428604"/>
            <a:ext cx="8143932" cy="5786478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Group 2"/>
          <p:cNvGraphicFramePr>
            <a:graphicFrameLocks noGrp="1"/>
          </p:cNvGraphicFramePr>
          <p:nvPr>
            <p:ph/>
          </p:nvPr>
        </p:nvGraphicFramePr>
        <p:xfrm>
          <a:off x="285720" y="785794"/>
          <a:ext cx="8643998" cy="5300891"/>
        </p:xfrm>
        <a:graphic>
          <a:graphicData uri="http://schemas.openxmlformats.org/drawingml/2006/table">
            <a:tbl>
              <a:tblPr/>
              <a:tblGrid>
                <a:gridCol w="1285884"/>
                <a:gridCol w="1714512"/>
                <a:gridCol w="1857388"/>
                <a:gridCol w="1857388"/>
                <a:gridCol w="1928826"/>
              </a:tblGrid>
              <a:tr h="1138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Раса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Цвет кожи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Волосы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Другие внешние признаки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Районы проживания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98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Беловатый или смуглый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Разных оттенков, волнистые или прямые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Узкий нос, тонкие губы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Евразия, Северная Америка, Северная Африка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71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Желтоватый или темно-смугдый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Жесткие, прямые, темные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Узкие глаза, уплощенное лицо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Азия, Америка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928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Курчавые или волнистые, темные и жесткие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Широкий нос, толстые губы, карие глаза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Африка, Океания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9496" name="Picture 40" descr="rac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9699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7" name="Picture 41" descr="rac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9048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8" name="Picture 42" descr="rac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857760"/>
            <a:ext cx="971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57224" y="357166"/>
            <a:ext cx="65722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СМЕШЕНИЕ  РАС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714488"/>
            <a:ext cx="1857375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мулаты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50" y="1714500"/>
            <a:ext cx="1857375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метисы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63" y="1714500"/>
            <a:ext cx="1857375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самбо</a:t>
            </a:r>
          </a:p>
        </p:txBody>
      </p:sp>
      <p:pic>
        <p:nvPicPr>
          <p:cNvPr id="11270" name="Picture 1" descr="C:\Documents and Settings\Admin\Рабочий стол\расы\evr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428875"/>
            <a:ext cx="881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C:\Documents and Settings\Admin\Рабочий стол\расы\negr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428875"/>
            <a:ext cx="85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" descr="C:\Documents and Settings\Admin\Рабочий стол\расы\evr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2500313"/>
            <a:ext cx="881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" descr="C:\Documents and Settings\Admin\Рабочий стол\расы\mong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2500313"/>
            <a:ext cx="895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 descr="C:\Documents and Settings\Admin\Рабочий стол\расы\negr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500313"/>
            <a:ext cx="85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3" descr="C:\Documents and Settings\Admin\Рабочий стол\расы\mong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2500313"/>
            <a:ext cx="895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Documents and Settings\Admin\Рабочий стол\расы\мулат Обама.jpg"/>
          <p:cNvPicPr>
            <a:picLocks noChangeAspect="1" noChangeArrowheads="1"/>
          </p:cNvPicPr>
          <p:nvPr/>
        </p:nvPicPr>
        <p:blipFill>
          <a:blip r:embed="rId5" cstate="print"/>
          <a:srcRect b="7499"/>
          <a:stretch>
            <a:fillRect/>
          </a:stretch>
        </p:blipFill>
        <p:spPr bwMode="auto">
          <a:xfrm>
            <a:off x="857224" y="4143380"/>
            <a:ext cx="1428760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3" name="Picture 5" descr="C:\Documents and Settings\Admin\Рабочий стол\расы\метис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143380"/>
            <a:ext cx="1357321" cy="1936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4" name="Picture 6" descr="C:\Documents and Settings\Admin\Рабочий стол\самб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071942"/>
            <a:ext cx="1464489" cy="1952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Реакционные учения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Tx/>
              <a:buNone/>
            </a:pPr>
            <a:r>
              <a:rPr lang="ru-RU" dirty="0"/>
              <a:t>	</a:t>
            </a:r>
            <a:r>
              <a:rPr lang="ru-RU" sz="7700" dirty="0">
                <a:solidFill>
                  <a:srgbClr val="C00000"/>
                </a:solidFill>
              </a:rPr>
              <a:t>Расизм</a:t>
            </a:r>
            <a:r>
              <a:rPr lang="ru-RU" sz="7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– </a:t>
            </a:r>
            <a:r>
              <a:rPr lang="ru-RU" sz="7700" dirty="0">
                <a:solidFill>
                  <a:srgbClr val="002060"/>
                </a:solidFill>
              </a:rPr>
              <a:t>учение о превосходстве одной расы над другой.</a:t>
            </a:r>
          </a:p>
          <a:p>
            <a:pPr algn="just">
              <a:buFontTx/>
              <a:buNone/>
            </a:pPr>
            <a:r>
              <a:rPr lang="ru-RU" sz="77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75914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Миклухо-Макл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00213"/>
            <a:ext cx="356076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4000" dirty="0" smtClean="0">
                <a:solidFill>
                  <a:srgbClr val="002060"/>
                </a:solidFill>
              </a:rPr>
              <a:t>Н. Н. Миклухо-Маклай 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(1846-1888)</a:t>
            </a:r>
          </a:p>
        </p:txBody>
      </p:sp>
      <p:sp>
        <p:nvSpPr>
          <p:cNvPr id="20485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989138"/>
            <a:ext cx="3554412" cy="38227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300" b="1" dirty="0" smtClean="0"/>
              <a:t>   </a:t>
            </a:r>
            <a:r>
              <a:rPr lang="ru-RU" sz="2800" b="1" dirty="0" smtClean="0">
                <a:solidFill>
                  <a:schemeClr val="bg1"/>
                </a:solidFill>
              </a:rPr>
              <a:t>Российский этнограф. Изучал коренное население </a:t>
            </a:r>
            <a:r>
              <a:rPr lang="ru-RU" sz="2800" b="1" dirty="0" err="1" smtClean="0">
                <a:solidFill>
                  <a:schemeClr val="bg1"/>
                </a:solidFill>
              </a:rPr>
              <a:t>Юго-Вост</a:t>
            </a:r>
            <a:r>
              <a:rPr lang="ru-RU" sz="2800" b="1" dirty="0" smtClean="0">
                <a:solidFill>
                  <a:schemeClr val="bg1"/>
                </a:solidFill>
              </a:rPr>
              <a:t>. Азии, Австралии и Океании (1870-80-е гг.), в т. ч. папуасов северо-восточного берега Нов. Гвинеи (ныне Берег Миклухо-Маклая). </a:t>
            </a:r>
            <a:r>
              <a:rPr lang="ru-RU" sz="2800" b="1" dirty="0" smtClean="0">
                <a:solidFill>
                  <a:srgbClr val="C00000"/>
                </a:solidFill>
              </a:rPr>
              <a:t>Выступал против расизма.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7702550" cy="3143248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Определите, какой расе Земли соответствуют перечисленные ниже признаки</a:t>
            </a:r>
            <a: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428597" y="1000108"/>
            <a:ext cx="5000660" cy="5308617"/>
          </a:xfrm>
        </p:spPr>
        <p:txBody>
          <a:bodyPr>
            <a:noAutofit/>
          </a:bodyPr>
          <a:lstStyle/>
          <a:p>
            <a:pPr marL="514350" indent="-51435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endParaRPr lang="ru-RU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endParaRPr lang="ru-RU" sz="2400" dirty="0" smtClean="0"/>
          </a:p>
          <a:p>
            <a:pPr marL="514350" indent="-51435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ru-RU" sz="2400" dirty="0" smtClean="0"/>
              <a:t>Светлая или смуглая кожа.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ru-RU" sz="2400" dirty="0" smtClean="0"/>
              <a:t>Населяют Центральную и Южную Африку.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ru-RU" sz="2400" dirty="0" smtClean="0"/>
              <a:t>Населяют степные и полупустынные районы Азии.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ru-RU" sz="2400" dirty="0" smtClean="0"/>
              <a:t>Чёрные, курчавые волосы.</a:t>
            </a:r>
          </a:p>
          <a:p>
            <a:pPr marL="514350" indent="-514350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ru-RU" sz="2400" dirty="0" smtClean="0"/>
              <a:t>Желтоватая или красноватая кожа. </a:t>
            </a:r>
          </a:p>
          <a:p>
            <a:pPr marL="514350" indent="-514350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ru-RU" sz="2400" dirty="0" smtClean="0"/>
              <a:t>Волосы разных оттенков</a:t>
            </a:r>
          </a:p>
          <a:p>
            <a:pPr marL="514350" indent="-514350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ru-RU" sz="2400" dirty="0" smtClean="0"/>
              <a:t>Узкий разрез глаз.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ru-RU" sz="2400" dirty="0" smtClean="0"/>
              <a:t>Толстые губы и широкий нос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ru-RU" sz="2400" dirty="0" smtClean="0"/>
              <a:t>Населяют Евразию, Северную Америку, Северную Африку.</a:t>
            </a:r>
          </a:p>
          <a:p>
            <a:pPr marL="514350" indent="-514350" eaLnBrk="1" hangingPunct="1">
              <a:lnSpc>
                <a:spcPct val="80000"/>
              </a:lnSpc>
              <a:buClr>
                <a:srgbClr val="FF0066"/>
              </a:buClr>
              <a:buFont typeface="Wingdings" pitchFamily="2" charset="2"/>
              <a:buAutoNum type="arabicPeriod"/>
            </a:pPr>
            <a:r>
              <a:rPr lang="ru-RU" sz="2400" dirty="0" smtClean="0"/>
              <a:t>Хорошо развиты усы, борода</a:t>
            </a:r>
          </a:p>
        </p:txBody>
      </p:sp>
      <p:sp>
        <p:nvSpPr>
          <p:cNvPr id="21508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675665" y="4149080"/>
            <a:ext cx="4464174" cy="1143008"/>
          </a:xfrm>
        </p:spPr>
        <p:txBody>
          <a:bodyPr>
            <a:normAutofit fontScale="25000" lnSpcReduction="20000"/>
          </a:bodyPr>
          <a:lstStyle/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ru-RU" sz="11200" b="1" dirty="0" smtClean="0">
                <a:solidFill>
                  <a:srgbClr val="002060"/>
                </a:solidFill>
              </a:rPr>
              <a:t>А ) европеоидная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ru-RU" sz="11200" b="1" dirty="0" smtClean="0">
                <a:solidFill>
                  <a:srgbClr val="002060"/>
                </a:solidFill>
              </a:rPr>
              <a:t>Б) монголоидная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ru-RU" sz="11200" b="1" dirty="0" smtClean="0">
                <a:solidFill>
                  <a:srgbClr val="002060"/>
                </a:solidFill>
              </a:rPr>
              <a:t>В) </a:t>
            </a:r>
            <a:r>
              <a:rPr lang="ru-RU" sz="11200" b="1" dirty="0" smtClean="0">
                <a:solidFill>
                  <a:srgbClr val="002060"/>
                </a:solidFill>
              </a:rPr>
              <a:t>экваториальная</a:t>
            </a:r>
            <a:endParaRPr lang="ru-RU" sz="11200" b="1" dirty="0" smtClean="0">
              <a:solidFill>
                <a:srgbClr val="002060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ru-RU" sz="8000" b="1" dirty="0" smtClean="0">
              <a:solidFill>
                <a:srgbClr val="1B0793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1B0793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1B0793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1B0793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1B0793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1B0793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1B0793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1B0793"/>
              </a:solidFill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1B0793"/>
                </a:solidFill>
              </a:rPr>
              <a:t>			</a:t>
            </a:r>
            <a:endParaRPr lang="ru-RU" sz="2400" b="1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728667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расы\дружба.jpg"/>
          <p:cNvPicPr>
            <a:picLocks noChangeAspect="1" noChangeArrowheads="1"/>
          </p:cNvPicPr>
          <p:nvPr/>
        </p:nvPicPr>
        <p:blipFill>
          <a:blip r:embed="rId2" cstate="print"/>
          <a:srcRect b="14375"/>
          <a:stretch>
            <a:fillRect/>
          </a:stretch>
        </p:blipFill>
        <p:spPr bwMode="auto">
          <a:xfrm>
            <a:off x="1785918" y="2285992"/>
            <a:ext cx="5357850" cy="3058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8072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Все люди нашей планеты имеют право на жизнь независимо от их расовой принадлежности</a:t>
            </a:r>
            <a:endParaRPr lang="ru-RU" sz="28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15304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Расы      человечества 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caf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nt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ra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0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swe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572000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peo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0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peo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572000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одзаголовок 2"/>
          <p:cNvSpPr>
            <a:spLocks noGrp="1"/>
          </p:cNvSpPr>
          <p:nvPr/>
        </p:nvSpPr>
        <p:spPr>
          <a:xfrm>
            <a:off x="2743200" y="37147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Люди различаются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по внешним признакам: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1571612"/>
            <a:ext cx="7972452" cy="4524388"/>
          </a:xfrm>
        </p:spPr>
        <p:txBody>
          <a:bodyPr>
            <a:normAutofit fontScale="62500" lnSpcReduction="20000"/>
          </a:bodyPr>
          <a:lstStyle/>
          <a:p>
            <a:r>
              <a:rPr lang="ru-RU" sz="5200" dirty="0" smtClean="0">
                <a:solidFill>
                  <a:srgbClr val="002060"/>
                </a:solidFill>
              </a:rPr>
              <a:t>формой лица                         цветом</a:t>
            </a:r>
          </a:p>
          <a:p>
            <a:r>
              <a:rPr lang="ru-RU" sz="5200" dirty="0" smtClean="0">
                <a:solidFill>
                  <a:srgbClr val="002060"/>
                </a:solidFill>
              </a:rPr>
              <a:t>                                                *</a:t>
            </a:r>
            <a:r>
              <a:rPr lang="ru-RU" sz="5200" i="1" dirty="0" smtClean="0">
                <a:solidFill>
                  <a:srgbClr val="002060"/>
                </a:solidFill>
              </a:rPr>
              <a:t>кожи </a:t>
            </a:r>
          </a:p>
          <a:p>
            <a:r>
              <a:rPr lang="ru-RU" sz="5200" i="1" dirty="0" smtClean="0">
                <a:solidFill>
                  <a:srgbClr val="002060"/>
                </a:solidFill>
              </a:rPr>
              <a:t>                                                * глаз</a:t>
            </a:r>
          </a:p>
          <a:p>
            <a:r>
              <a:rPr lang="ru-RU" sz="5200" i="1" dirty="0" smtClean="0">
                <a:solidFill>
                  <a:srgbClr val="002060"/>
                </a:solidFill>
              </a:rPr>
              <a:t>                                                * волос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         </a:t>
            </a:r>
            <a:r>
              <a:rPr lang="ru-RU" sz="5800" dirty="0" smtClean="0">
                <a:solidFill>
                  <a:srgbClr val="002060"/>
                </a:solidFill>
              </a:rPr>
              <a:t>РАСОВЫЕ  ПРИЗНАКИ</a:t>
            </a:r>
          </a:p>
          <a:p>
            <a:endParaRPr lang="ru-RU" sz="5800" dirty="0" smtClean="0">
              <a:solidFill>
                <a:srgbClr val="002060"/>
              </a:solidFill>
            </a:endParaRPr>
          </a:p>
          <a:p>
            <a:r>
              <a:rPr lang="ru-RU" sz="5800" dirty="0" smtClean="0">
                <a:solidFill>
                  <a:srgbClr val="002060"/>
                </a:solidFill>
              </a:rPr>
              <a:t>                  </a:t>
            </a:r>
          </a:p>
          <a:p>
            <a:r>
              <a:rPr lang="ru-RU" sz="5800" dirty="0" smtClean="0">
                <a:solidFill>
                  <a:srgbClr val="002060"/>
                </a:solidFill>
              </a:rPr>
              <a:t>        </a:t>
            </a:r>
            <a:r>
              <a:rPr lang="ru-RU" sz="5800" dirty="0" smtClean="0">
                <a:solidFill>
                  <a:srgbClr val="C00000"/>
                </a:solidFill>
              </a:rPr>
              <a:t>ЧЕЛОВЕЧЕСКИЕ  РАСЫ</a:t>
            </a:r>
            <a:endParaRPr lang="ru-RU" sz="58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57422" y="264318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143504" y="3429000"/>
            <a:ext cx="128588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000496" y="4929198"/>
            <a:ext cx="857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4323410"/>
              </p:ext>
            </p:extLst>
          </p:nvPr>
        </p:nvGraphicFramePr>
        <p:xfrm>
          <a:off x="214282" y="1071546"/>
          <a:ext cx="778674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428625" y="177196"/>
            <a:ext cx="7500938" cy="1569660"/>
          </a:xfrm>
          <a:prstGeom prst="rect">
            <a:avLst/>
          </a:prstGeom>
          <a:solidFill>
            <a:srgbClr val="CC00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400" b="1" u="sng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ru-RU" sz="2400" b="1" i="1" u="sng" dirty="0">
                <a:solidFill>
                  <a:schemeClr val="bg1"/>
                </a:solidFill>
                <a:cs typeface="Times New Roman" pitchFamily="18" charset="0"/>
              </a:rPr>
              <a:t>Раса</a:t>
            </a:r>
            <a:r>
              <a:rPr lang="ru-RU" sz="2400" b="1" u="sng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-  исторически сложившаяся группа людей, объединенная общими наследственными особенностями: строение лицевой части черепа, цвет кожи.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Европеоиды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Содержимое 3" descr="ger4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071539" y="1357298"/>
            <a:ext cx="6762798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ra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357298"/>
            <a:ext cx="6762797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gre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357298"/>
            <a:ext cx="6667547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h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1357298"/>
            <a:ext cx="6762797" cy="5072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3" name="Содержимое 3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571480"/>
            <a:ext cx="8143932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7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Монголоиды</a:t>
            </a:r>
            <a:endParaRPr lang="ru-RU" sz="7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peo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986881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peo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142984"/>
            <a:ext cx="7143800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asi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142984"/>
            <a:ext cx="7143800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nt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5" y="1142984"/>
            <a:ext cx="7239051" cy="54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5" y="428604"/>
            <a:ext cx="8215370" cy="57150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Экваториальная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caf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986881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af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357298"/>
            <a:ext cx="6858048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Зулусы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1142976" y="1357298"/>
            <a:ext cx="7108931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ы человечеств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Расы человечества</Template>
  <TotalTime>6</TotalTime>
  <Words>242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Расы человечества</vt:lpstr>
      <vt:lpstr>Презентация PowerPoint</vt:lpstr>
      <vt:lpstr>Расы      человечества </vt:lpstr>
      <vt:lpstr>Люди различаются   по внешним признакам:</vt:lpstr>
      <vt:lpstr>Презентация PowerPoint</vt:lpstr>
      <vt:lpstr>Европеоиды</vt:lpstr>
      <vt:lpstr>Презентация PowerPoint</vt:lpstr>
      <vt:lpstr> Монголоиды</vt:lpstr>
      <vt:lpstr>Презентация PowerPoint</vt:lpstr>
      <vt:lpstr>Экваториальная</vt:lpstr>
      <vt:lpstr>Презентация PowerPoint</vt:lpstr>
      <vt:lpstr>Презентация PowerPoint</vt:lpstr>
      <vt:lpstr>Презентация PowerPoint</vt:lpstr>
      <vt:lpstr>Реакционные учения</vt:lpstr>
      <vt:lpstr>Н. Н. Миклухо-Маклай  (1846-1888)</vt:lpstr>
      <vt:lpstr>              Определите, какой расе Земли соответствуют перечисленные ниже признаки    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Tamara</cp:lastModifiedBy>
  <cp:revision>2</cp:revision>
  <dcterms:created xsi:type="dcterms:W3CDTF">2015-04-08T19:48:52Z</dcterms:created>
  <dcterms:modified xsi:type="dcterms:W3CDTF">2025-09-07T13:43:44Z</dcterms:modified>
</cp:coreProperties>
</file>